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49"/>
  </p:notesMasterIdLst>
  <p:sldIdLst>
    <p:sldId id="256" r:id="rId2"/>
    <p:sldId id="258" r:id="rId3"/>
    <p:sldId id="266" r:id="rId4"/>
    <p:sldId id="290" r:id="rId5"/>
    <p:sldId id="293" r:id="rId6"/>
    <p:sldId id="310" r:id="rId7"/>
    <p:sldId id="267" r:id="rId8"/>
    <p:sldId id="291" r:id="rId9"/>
    <p:sldId id="292" r:id="rId10"/>
    <p:sldId id="269" r:id="rId11"/>
    <p:sldId id="259" r:id="rId12"/>
    <p:sldId id="296" r:id="rId13"/>
    <p:sldId id="260" r:id="rId14"/>
    <p:sldId id="261" r:id="rId15"/>
    <p:sldId id="297" r:id="rId16"/>
    <p:sldId id="262" r:id="rId17"/>
    <p:sldId id="308" r:id="rId18"/>
    <p:sldId id="312" r:id="rId19"/>
    <p:sldId id="295" r:id="rId20"/>
    <p:sldId id="298" r:id="rId21"/>
    <p:sldId id="271" r:id="rId22"/>
    <p:sldId id="299" r:id="rId23"/>
    <p:sldId id="286" r:id="rId24"/>
    <p:sldId id="287" r:id="rId25"/>
    <p:sldId id="309" r:id="rId26"/>
    <p:sldId id="320" r:id="rId27"/>
    <p:sldId id="285" r:id="rId28"/>
    <p:sldId id="275" r:id="rId29"/>
    <p:sldId id="302" r:id="rId30"/>
    <p:sldId id="303" r:id="rId31"/>
    <p:sldId id="288" r:id="rId32"/>
    <p:sldId id="289" r:id="rId33"/>
    <p:sldId id="305" r:id="rId34"/>
    <p:sldId id="306" r:id="rId35"/>
    <p:sldId id="304" r:id="rId36"/>
    <p:sldId id="307" r:id="rId37"/>
    <p:sldId id="284" r:id="rId38"/>
    <p:sldId id="279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1" r:id="rId47"/>
    <p:sldId id="264" r:id="rId4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696"/>
  </p:normalViewPr>
  <p:slideViewPr>
    <p:cSldViewPr snapToGrid="0">
      <p:cViewPr varScale="1">
        <p:scale>
          <a:sx n="83" d="100"/>
          <a:sy n="83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1F052-2F1D-4B15-9119-8F9C690D7A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44B0B1-BACC-482F-A64A-7DCF78A420CF}">
      <dgm:prSet/>
      <dgm:spPr/>
      <dgm:t>
        <a:bodyPr/>
        <a:lstStyle/>
        <a:p>
          <a:r>
            <a:rPr lang="da-DK"/>
            <a:t>Gær</a:t>
          </a:r>
          <a:endParaRPr lang="en-US"/>
        </a:p>
      </dgm:t>
    </dgm:pt>
    <dgm:pt modelId="{434C1EF7-DB62-4029-AC36-1731F8639139}" type="parTrans" cxnId="{E9DBB9F6-6418-4115-A407-B407BDF9592A}">
      <dgm:prSet/>
      <dgm:spPr/>
      <dgm:t>
        <a:bodyPr/>
        <a:lstStyle/>
        <a:p>
          <a:endParaRPr lang="en-US"/>
        </a:p>
      </dgm:t>
    </dgm:pt>
    <dgm:pt modelId="{A903CCC2-77FB-45CB-AE42-5A83F7BC5D05}" type="sibTrans" cxnId="{E9DBB9F6-6418-4115-A407-B407BDF9592A}">
      <dgm:prSet/>
      <dgm:spPr/>
      <dgm:t>
        <a:bodyPr/>
        <a:lstStyle/>
        <a:p>
          <a:endParaRPr lang="en-US"/>
        </a:p>
      </dgm:t>
    </dgm:pt>
    <dgm:pt modelId="{1CB4CFBB-A2A5-4CF1-9358-E5A4155B2BD1}">
      <dgm:prSet/>
      <dgm:spPr/>
      <dgm:t>
        <a:bodyPr/>
        <a:lstStyle/>
        <a:p>
          <a:r>
            <a:rPr lang="da-DK" dirty="0"/>
            <a:t>Skimmel </a:t>
          </a:r>
          <a:endParaRPr lang="en-US" dirty="0"/>
        </a:p>
      </dgm:t>
    </dgm:pt>
    <dgm:pt modelId="{E19959CB-3BAB-41F0-8C8C-651E0FD3E5D4}" type="parTrans" cxnId="{9B938A13-8393-4625-A2CB-39CEF4F11C54}">
      <dgm:prSet/>
      <dgm:spPr/>
      <dgm:t>
        <a:bodyPr/>
        <a:lstStyle/>
        <a:p>
          <a:endParaRPr lang="en-US"/>
        </a:p>
      </dgm:t>
    </dgm:pt>
    <dgm:pt modelId="{14C441AD-52B8-4D64-A057-1FE1F7BB934E}" type="sibTrans" cxnId="{9B938A13-8393-4625-A2CB-39CEF4F11C54}">
      <dgm:prSet/>
      <dgm:spPr/>
      <dgm:t>
        <a:bodyPr/>
        <a:lstStyle/>
        <a:p>
          <a:endParaRPr lang="en-US"/>
        </a:p>
      </dgm:t>
    </dgm:pt>
    <dgm:pt modelId="{C3E83FC3-BF1B-4A15-AD6C-54C10F3BEAD2}">
      <dgm:prSet/>
      <dgm:spPr/>
      <dgm:t>
        <a:bodyPr/>
        <a:lstStyle/>
        <a:p>
          <a:r>
            <a:rPr lang="da-DK" dirty="0" err="1"/>
            <a:t>Dermatofyter</a:t>
          </a:r>
          <a:r>
            <a:rPr lang="da-DK" dirty="0"/>
            <a:t> – </a:t>
          </a:r>
          <a:r>
            <a:rPr lang="da-DK" dirty="0" err="1"/>
            <a:t>keratinofile</a:t>
          </a:r>
          <a:r>
            <a:rPr lang="da-DK" dirty="0"/>
            <a:t> skimmelsvampe</a:t>
          </a:r>
          <a:endParaRPr lang="en-US" dirty="0"/>
        </a:p>
      </dgm:t>
    </dgm:pt>
    <dgm:pt modelId="{0A835FF6-1E8B-493E-8E50-26899CFDF51B}" type="parTrans" cxnId="{931ECF53-DFDC-4C38-B96A-DEBD34527910}">
      <dgm:prSet/>
      <dgm:spPr/>
      <dgm:t>
        <a:bodyPr/>
        <a:lstStyle/>
        <a:p>
          <a:endParaRPr lang="en-US"/>
        </a:p>
      </dgm:t>
    </dgm:pt>
    <dgm:pt modelId="{74E2585A-E7EB-47BF-845F-AB8861DE14C6}" type="sibTrans" cxnId="{931ECF53-DFDC-4C38-B96A-DEBD34527910}">
      <dgm:prSet/>
      <dgm:spPr/>
      <dgm:t>
        <a:bodyPr/>
        <a:lstStyle/>
        <a:p>
          <a:endParaRPr lang="en-US"/>
        </a:p>
      </dgm:t>
    </dgm:pt>
    <dgm:pt modelId="{D9511CB3-82A5-E54F-B8AA-9ECDA3DE104D}">
      <dgm:prSet/>
      <dgm:spPr/>
      <dgm:t>
        <a:bodyPr/>
        <a:lstStyle/>
        <a:p>
          <a:r>
            <a:rPr lang="da-DK" dirty="0"/>
            <a:t>Dimorfe</a:t>
          </a:r>
        </a:p>
      </dgm:t>
    </dgm:pt>
    <dgm:pt modelId="{AB9B3D03-393C-804E-826C-463679D9538E}" type="parTrans" cxnId="{A54B4A1A-5D99-0A4E-ADD0-7F52EF1E8052}">
      <dgm:prSet/>
      <dgm:spPr/>
    </dgm:pt>
    <dgm:pt modelId="{6BB2D6FB-1018-BF4D-A15C-1700887E67E0}" type="sibTrans" cxnId="{A54B4A1A-5D99-0A4E-ADD0-7F52EF1E8052}">
      <dgm:prSet/>
      <dgm:spPr/>
    </dgm:pt>
    <dgm:pt modelId="{BAA2A627-DC47-1543-BB00-736997AF130E}" type="pres">
      <dgm:prSet presAssocID="{BF21F052-2F1D-4B15-9119-8F9C690D7A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57B1E46-2DED-4C41-AD9E-B36F81AE01BE}" type="pres">
      <dgm:prSet presAssocID="{1CB4CFBB-A2A5-4CF1-9358-E5A4155B2B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7A0781A-F6B1-EA41-B368-21B31144693F}" type="pres">
      <dgm:prSet presAssocID="{14C441AD-52B8-4D64-A057-1FE1F7BB934E}" presName="spacer" presStyleCnt="0"/>
      <dgm:spPr/>
    </dgm:pt>
    <dgm:pt modelId="{B901C675-911C-624E-878D-9A1DB8104BC3}" type="pres">
      <dgm:prSet presAssocID="{D144B0B1-BACC-482F-A64A-7DCF78A420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063B6E7-C1FC-6141-BFC6-924C8B6BE088}" type="pres">
      <dgm:prSet presAssocID="{A903CCC2-77FB-45CB-AE42-5A83F7BC5D05}" presName="spacer" presStyleCnt="0"/>
      <dgm:spPr/>
    </dgm:pt>
    <dgm:pt modelId="{CA45829A-FA49-0D47-A450-5FF02FAD9146}" type="pres">
      <dgm:prSet presAssocID="{D9511CB3-82A5-E54F-B8AA-9ECDA3DE10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1BA8BDC-8F27-3541-8014-E7D8E3F21166}" type="pres">
      <dgm:prSet presAssocID="{6BB2D6FB-1018-BF4D-A15C-1700887E67E0}" presName="spacer" presStyleCnt="0"/>
      <dgm:spPr/>
    </dgm:pt>
    <dgm:pt modelId="{3CE89754-311C-8746-85D4-F72077AE32BB}" type="pres">
      <dgm:prSet presAssocID="{C3E83FC3-BF1B-4A15-AD6C-54C10F3BEA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9DBB9F6-6418-4115-A407-B407BDF9592A}" srcId="{BF21F052-2F1D-4B15-9119-8F9C690D7A99}" destId="{D144B0B1-BACC-482F-A64A-7DCF78A420CF}" srcOrd="1" destOrd="0" parTransId="{434C1EF7-DB62-4029-AC36-1731F8639139}" sibTransId="{A903CCC2-77FB-45CB-AE42-5A83F7BC5D05}"/>
    <dgm:cxn modelId="{931ECF53-DFDC-4C38-B96A-DEBD34527910}" srcId="{BF21F052-2F1D-4B15-9119-8F9C690D7A99}" destId="{C3E83FC3-BF1B-4A15-AD6C-54C10F3BEAD2}" srcOrd="3" destOrd="0" parTransId="{0A835FF6-1E8B-493E-8E50-26899CFDF51B}" sibTransId="{74E2585A-E7EB-47BF-845F-AB8861DE14C6}"/>
    <dgm:cxn modelId="{9B938A13-8393-4625-A2CB-39CEF4F11C54}" srcId="{BF21F052-2F1D-4B15-9119-8F9C690D7A99}" destId="{1CB4CFBB-A2A5-4CF1-9358-E5A4155B2BD1}" srcOrd="0" destOrd="0" parTransId="{E19959CB-3BAB-41F0-8C8C-651E0FD3E5D4}" sibTransId="{14C441AD-52B8-4D64-A057-1FE1F7BB934E}"/>
    <dgm:cxn modelId="{8503E11E-2851-0E41-8D68-485A04311AA3}" type="presOf" srcId="{BF21F052-2F1D-4B15-9119-8F9C690D7A99}" destId="{BAA2A627-DC47-1543-BB00-736997AF130E}" srcOrd="0" destOrd="0" presId="urn:microsoft.com/office/officeart/2005/8/layout/vList2"/>
    <dgm:cxn modelId="{A54B4A1A-5D99-0A4E-ADD0-7F52EF1E8052}" srcId="{BF21F052-2F1D-4B15-9119-8F9C690D7A99}" destId="{D9511CB3-82A5-E54F-B8AA-9ECDA3DE104D}" srcOrd="2" destOrd="0" parTransId="{AB9B3D03-393C-804E-826C-463679D9538E}" sibTransId="{6BB2D6FB-1018-BF4D-A15C-1700887E67E0}"/>
    <dgm:cxn modelId="{F7899BB0-CFBB-C346-9EEC-546564FA2E58}" type="presOf" srcId="{1CB4CFBB-A2A5-4CF1-9358-E5A4155B2BD1}" destId="{957B1E46-2DED-4C41-AD9E-B36F81AE01BE}" srcOrd="0" destOrd="0" presId="urn:microsoft.com/office/officeart/2005/8/layout/vList2"/>
    <dgm:cxn modelId="{0F69BC80-ACAC-674F-A356-4F332C0DA6AB}" type="presOf" srcId="{D9511CB3-82A5-E54F-B8AA-9ECDA3DE104D}" destId="{CA45829A-FA49-0D47-A450-5FF02FAD9146}" srcOrd="0" destOrd="0" presId="urn:microsoft.com/office/officeart/2005/8/layout/vList2"/>
    <dgm:cxn modelId="{7AD6208B-C27B-5746-9566-E114917DF44B}" type="presOf" srcId="{D144B0B1-BACC-482F-A64A-7DCF78A420CF}" destId="{B901C675-911C-624E-878D-9A1DB8104BC3}" srcOrd="0" destOrd="0" presId="urn:microsoft.com/office/officeart/2005/8/layout/vList2"/>
    <dgm:cxn modelId="{34A40755-72FD-AE4B-96CC-B9FF04B856DE}" type="presOf" srcId="{C3E83FC3-BF1B-4A15-AD6C-54C10F3BEAD2}" destId="{3CE89754-311C-8746-85D4-F72077AE32BB}" srcOrd="0" destOrd="0" presId="urn:microsoft.com/office/officeart/2005/8/layout/vList2"/>
    <dgm:cxn modelId="{D9F4949B-902E-6343-A374-CCB85D2350D8}" type="presParOf" srcId="{BAA2A627-DC47-1543-BB00-736997AF130E}" destId="{957B1E46-2DED-4C41-AD9E-B36F81AE01BE}" srcOrd="0" destOrd="0" presId="urn:microsoft.com/office/officeart/2005/8/layout/vList2"/>
    <dgm:cxn modelId="{28E129A5-A765-9849-BD0B-8806348724CD}" type="presParOf" srcId="{BAA2A627-DC47-1543-BB00-736997AF130E}" destId="{47A0781A-F6B1-EA41-B368-21B31144693F}" srcOrd="1" destOrd="0" presId="urn:microsoft.com/office/officeart/2005/8/layout/vList2"/>
    <dgm:cxn modelId="{76801FC9-2FF0-3944-8689-74EE25F544E3}" type="presParOf" srcId="{BAA2A627-DC47-1543-BB00-736997AF130E}" destId="{B901C675-911C-624E-878D-9A1DB8104BC3}" srcOrd="2" destOrd="0" presId="urn:microsoft.com/office/officeart/2005/8/layout/vList2"/>
    <dgm:cxn modelId="{13B359BD-3DBB-7E4F-A50A-D3DA1555DAD0}" type="presParOf" srcId="{BAA2A627-DC47-1543-BB00-736997AF130E}" destId="{E063B6E7-C1FC-6141-BFC6-924C8B6BE088}" srcOrd="3" destOrd="0" presId="urn:microsoft.com/office/officeart/2005/8/layout/vList2"/>
    <dgm:cxn modelId="{0AB21EC1-DABB-AA48-A5C8-C5E6AE5F1F20}" type="presParOf" srcId="{BAA2A627-DC47-1543-BB00-736997AF130E}" destId="{CA45829A-FA49-0D47-A450-5FF02FAD9146}" srcOrd="4" destOrd="0" presId="urn:microsoft.com/office/officeart/2005/8/layout/vList2"/>
    <dgm:cxn modelId="{6B50B68A-E96D-8B4E-A4B0-03B211AEE641}" type="presParOf" srcId="{BAA2A627-DC47-1543-BB00-736997AF130E}" destId="{31BA8BDC-8F27-3541-8014-E7D8E3F21166}" srcOrd="5" destOrd="0" presId="urn:microsoft.com/office/officeart/2005/8/layout/vList2"/>
    <dgm:cxn modelId="{9FFA434B-31A2-194B-B8D2-9B99CF9F2DEB}" type="presParOf" srcId="{BAA2A627-DC47-1543-BB00-736997AF130E}" destId="{3CE89754-311C-8746-85D4-F72077AE32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36511-8D9C-4266-9C29-EB57E79A9AF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9E71D4-F057-4469-8575-E9DC56C53DF5}">
      <dgm:prSet/>
      <dgm:spPr/>
      <dgm:t>
        <a:bodyPr/>
        <a:lstStyle/>
        <a:p>
          <a:r>
            <a:rPr lang="da-DK"/>
            <a:t>Normalt forekommende </a:t>
          </a:r>
          <a:endParaRPr lang="en-US"/>
        </a:p>
      </dgm:t>
    </dgm:pt>
    <dgm:pt modelId="{0B4402C6-EA3F-4ED2-BD8D-BE40136F64B1}" type="parTrans" cxnId="{AFF76520-B949-43F6-9B7B-D57CEF124962}">
      <dgm:prSet/>
      <dgm:spPr/>
      <dgm:t>
        <a:bodyPr/>
        <a:lstStyle/>
        <a:p>
          <a:endParaRPr lang="en-US" sz="2400"/>
        </a:p>
      </dgm:t>
    </dgm:pt>
    <dgm:pt modelId="{0E9D36F5-11B0-49AF-A101-5C4507D113F5}" type="sibTrans" cxnId="{AFF76520-B949-43F6-9B7B-D57CEF124962}">
      <dgm:prSet/>
      <dgm:spPr/>
      <dgm:t>
        <a:bodyPr/>
        <a:lstStyle/>
        <a:p>
          <a:endParaRPr lang="en-US"/>
        </a:p>
      </dgm:t>
    </dgm:pt>
    <dgm:pt modelId="{0AEFC15A-9553-463D-B15D-0921157912A4}">
      <dgm:prSet/>
      <dgm:spPr/>
      <dgm:t>
        <a:bodyPr/>
        <a:lstStyle/>
        <a:p>
          <a:r>
            <a:rPr lang="da-DK"/>
            <a:t>Jord og plantedele</a:t>
          </a:r>
          <a:endParaRPr lang="en-US"/>
        </a:p>
      </dgm:t>
    </dgm:pt>
    <dgm:pt modelId="{C5BC8AF1-FB78-4392-876B-422047295F1C}" type="parTrans" cxnId="{D08E773F-A2E0-4910-8BDB-9A3748987525}">
      <dgm:prSet/>
      <dgm:spPr/>
      <dgm:t>
        <a:bodyPr/>
        <a:lstStyle/>
        <a:p>
          <a:endParaRPr lang="en-US" sz="2400"/>
        </a:p>
      </dgm:t>
    </dgm:pt>
    <dgm:pt modelId="{2F54AA14-8395-43A7-9CF4-59CB4A806C44}" type="sibTrans" cxnId="{D08E773F-A2E0-4910-8BDB-9A3748987525}">
      <dgm:prSet/>
      <dgm:spPr/>
      <dgm:t>
        <a:bodyPr/>
        <a:lstStyle/>
        <a:p>
          <a:endParaRPr lang="en-US"/>
        </a:p>
      </dgm:t>
    </dgm:pt>
    <dgm:pt modelId="{69BEEF1D-5FB7-4820-B380-4F3F5E77D22D}">
      <dgm:prSet/>
      <dgm:spPr/>
      <dgm:t>
        <a:bodyPr/>
        <a:lstStyle/>
        <a:p>
          <a:r>
            <a:rPr lang="da-DK"/>
            <a:t>Byggematerialer</a:t>
          </a:r>
          <a:endParaRPr lang="en-US"/>
        </a:p>
      </dgm:t>
    </dgm:pt>
    <dgm:pt modelId="{89C796EB-CD28-41F3-B84F-F00539D1A3D4}" type="parTrans" cxnId="{02E94456-B3E0-4E96-B225-79567BE65164}">
      <dgm:prSet/>
      <dgm:spPr/>
      <dgm:t>
        <a:bodyPr/>
        <a:lstStyle/>
        <a:p>
          <a:endParaRPr lang="en-US" sz="2400"/>
        </a:p>
      </dgm:t>
    </dgm:pt>
    <dgm:pt modelId="{CC8F2128-B538-45B3-861F-E2C6C3948362}" type="sibTrans" cxnId="{02E94456-B3E0-4E96-B225-79567BE65164}">
      <dgm:prSet/>
      <dgm:spPr/>
      <dgm:t>
        <a:bodyPr/>
        <a:lstStyle/>
        <a:p>
          <a:endParaRPr lang="en-US"/>
        </a:p>
      </dgm:t>
    </dgm:pt>
    <dgm:pt modelId="{9A579CFA-B173-44B7-A02D-C22189462541}">
      <dgm:prSet/>
      <dgm:spPr/>
      <dgm:t>
        <a:bodyPr/>
        <a:lstStyle/>
        <a:p>
          <a:r>
            <a:rPr lang="da-DK"/>
            <a:t>Ventilationssystemer</a:t>
          </a:r>
          <a:endParaRPr lang="en-US"/>
        </a:p>
      </dgm:t>
    </dgm:pt>
    <dgm:pt modelId="{1A1F7D05-E2C0-4A6A-B201-611BA7808122}" type="parTrans" cxnId="{376AF6E4-FFC7-4E65-B6A2-06CBAF043AF1}">
      <dgm:prSet/>
      <dgm:spPr/>
      <dgm:t>
        <a:bodyPr/>
        <a:lstStyle/>
        <a:p>
          <a:endParaRPr lang="en-US" sz="2400"/>
        </a:p>
      </dgm:t>
    </dgm:pt>
    <dgm:pt modelId="{BDCCAAB6-0E0B-4E9E-A987-6324AA256D44}" type="sibTrans" cxnId="{376AF6E4-FFC7-4E65-B6A2-06CBAF043AF1}">
      <dgm:prSet/>
      <dgm:spPr/>
      <dgm:t>
        <a:bodyPr/>
        <a:lstStyle/>
        <a:p>
          <a:endParaRPr lang="en-US"/>
        </a:p>
      </dgm:t>
    </dgm:pt>
    <dgm:pt modelId="{9596205F-8FC2-459A-A0AA-B54A63EC712A}">
      <dgm:prSet/>
      <dgm:spPr/>
      <dgm:t>
        <a:bodyPr/>
        <a:lstStyle/>
        <a:p>
          <a:r>
            <a:rPr lang="da-DK"/>
            <a:t>Lokale Faktorer</a:t>
          </a:r>
          <a:endParaRPr lang="en-US"/>
        </a:p>
      </dgm:t>
    </dgm:pt>
    <dgm:pt modelId="{9A70CCAC-84E4-419A-ADA3-5CF01B1B140E}" type="parTrans" cxnId="{7A0F1281-50D5-4575-806D-3096F8C0A65E}">
      <dgm:prSet/>
      <dgm:spPr/>
      <dgm:t>
        <a:bodyPr/>
        <a:lstStyle/>
        <a:p>
          <a:endParaRPr lang="en-US" sz="2400"/>
        </a:p>
      </dgm:t>
    </dgm:pt>
    <dgm:pt modelId="{50C9CD47-9516-4D64-BF7B-977AFA40D45E}" type="sibTrans" cxnId="{7A0F1281-50D5-4575-806D-3096F8C0A65E}">
      <dgm:prSet/>
      <dgm:spPr/>
      <dgm:t>
        <a:bodyPr/>
        <a:lstStyle/>
        <a:p>
          <a:endParaRPr lang="en-US"/>
        </a:p>
      </dgm:t>
    </dgm:pt>
    <dgm:pt modelId="{C3DB2681-A6B5-4811-B9F8-8F259BE7BBE3}">
      <dgm:prSet/>
      <dgm:spPr/>
      <dgm:t>
        <a:bodyPr/>
        <a:lstStyle/>
        <a:p>
          <a:r>
            <a:rPr lang="da-DK"/>
            <a:t>Fugtigt Miljø</a:t>
          </a:r>
          <a:endParaRPr lang="en-US"/>
        </a:p>
      </dgm:t>
    </dgm:pt>
    <dgm:pt modelId="{44CC4D44-6178-4CF8-AC7E-7D6CDDAF63A8}" type="parTrans" cxnId="{51E25E9F-B59F-488F-962B-691755ADA670}">
      <dgm:prSet/>
      <dgm:spPr/>
      <dgm:t>
        <a:bodyPr/>
        <a:lstStyle/>
        <a:p>
          <a:endParaRPr lang="en-US" sz="2400"/>
        </a:p>
      </dgm:t>
    </dgm:pt>
    <dgm:pt modelId="{AEA7AB47-542E-488E-A89F-713B5536DBC9}" type="sibTrans" cxnId="{51E25E9F-B59F-488F-962B-691755ADA670}">
      <dgm:prSet/>
      <dgm:spPr/>
      <dgm:t>
        <a:bodyPr/>
        <a:lstStyle/>
        <a:p>
          <a:endParaRPr lang="en-US"/>
        </a:p>
      </dgm:t>
    </dgm:pt>
    <dgm:pt modelId="{0D7DE89F-541B-4351-A04E-30117464314F}">
      <dgm:prSet/>
      <dgm:spPr/>
      <dgm:t>
        <a:bodyPr/>
        <a:lstStyle/>
        <a:p>
          <a:r>
            <a:rPr lang="da-DK"/>
            <a:t>Lokalsteroid/antibiotika</a:t>
          </a:r>
          <a:br>
            <a:rPr lang="da-DK"/>
          </a:br>
          <a:r>
            <a:rPr lang="da-DK"/>
            <a:t>Beskadiget lungearkitektur</a:t>
          </a:r>
          <a:endParaRPr lang="en-US"/>
        </a:p>
      </dgm:t>
    </dgm:pt>
    <dgm:pt modelId="{110C7BBE-B4F6-4D45-891E-DCE3A0220B08}" type="parTrans" cxnId="{2D3EE609-116A-42FB-AE99-C73C07A4B722}">
      <dgm:prSet/>
      <dgm:spPr/>
      <dgm:t>
        <a:bodyPr/>
        <a:lstStyle/>
        <a:p>
          <a:endParaRPr lang="en-US" sz="2400"/>
        </a:p>
      </dgm:t>
    </dgm:pt>
    <dgm:pt modelId="{A4C0A465-E1F8-4DD2-9D48-C535E0E0B4CB}" type="sibTrans" cxnId="{2D3EE609-116A-42FB-AE99-C73C07A4B722}">
      <dgm:prSet/>
      <dgm:spPr/>
      <dgm:t>
        <a:bodyPr/>
        <a:lstStyle/>
        <a:p>
          <a:endParaRPr lang="en-US"/>
        </a:p>
      </dgm:t>
    </dgm:pt>
    <dgm:pt modelId="{74DE02BA-BD19-4A0E-B313-00AEC8C738E4}">
      <dgm:prSet/>
      <dgm:spPr/>
      <dgm:t>
        <a:bodyPr/>
        <a:lstStyle/>
        <a:p>
          <a:r>
            <a:rPr lang="da-DK" dirty="0"/>
            <a:t>Systemiske faktorer</a:t>
          </a:r>
          <a:endParaRPr lang="en-US" dirty="0"/>
        </a:p>
      </dgm:t>
    </dgm:pt>
    <dgm:pt modelId="{DF1D5CA1-A2D4-47C8-B22E-9C046BE1111D}" type="parTrans" cxnId="{A948A657-378F-4565-89F7-23075AAB328A}">
      <dgm:prSet/>
      <dgm:spPr/>
      <dgm:t>
        <a:bodyPr/>
        <a:lstStyle/>
        <a:p>
          <a:endParaRPr lang="en-US" sz="2400"/>
        </a:p>
      </dgm:t>
    </dgm:pt>
    <dgm:pt modelId="{04B836F2-11C8-413C-9989-146DE0317887}" type="sibTrans" cxnId="{A948A657-378F-4565-89F7-23075AAB328A}">
      <dgm:prSet/>
      <dgm:spPr/>
      <dgm:t>
        <a:bodyPr/>
        <a:lstStyle/>
        <a:p>
          <a:endParaRPr lang="en-US"/>
        </a:p>
      </dgm:t>
    </dgm:pt>
    <dgm:pt modelId="{45F77B57-1843-3A40-857A-C0A1B2BB5E16}">
      <dgm:prSet/>
      <dgm:spPr/>
      <dgm:t>
        <a:bodyPr/>
        <a:lstStyle/>
        <a:p>
          <a:r>
            <a:rPr lang="da-DK" dirty="0"/>
            <a:t>Immuninkompetent</a:t>
          </a:r>
        </a:p>
      </dgm:t>
    </dgm:pt>
    <dgm:pt modelId="{290110CC-BA47-E947-A6FA-E6EA1D11038F}" type="parTrans" cxnId="{EE0BAF0B-8B4A-6742-A213-26F70D4902E8}">
      <dgm:prSet/>
      <dgm:spPr/>
      <dgm:t>
        <a:bodyPr/>
        <a:lstStyle/>
        <a:p>
          <a:endParaRPr lang="da-DK"/>
        </a:p>
      </dgm:t>
    </dgm:pt>
    <dgm:pt modelId="{9F3BFFC5-9CE7-F742-AF91-A5C735E8687F}" type="sibTrans" cxnId="{EE0BAF0B-8B4A-6742-A213-26F70D4902E8}">
      <dgm:prSet/>
      <dgm:spPr/>
      <dgm:t>
        <a:bodyPr/>
        <a:lstStyle/>
        <a:p>
          <a:endParaRPr lang="da-DK"/>
        </a:p>
      </dgm:t>
    </dgm:pt>
    <dgm:pt modelId="{2C1B002E-BB8E-4606-972E-3FE3D31B1788}">
      <dgm:prSet/>
      <dgm:spPr/>
      <dgm:t>
        <a:bodyPr/>
        <a:lstStyle/>
        <a:p>
          <a:r>
            <a:rPr lang="da-DK"/>
            <a:t>Dysreguleret diabetes</a:t>
          </a:r>
          <a:endParaRPr lang="en-US"/>
        </a:p>
      </dgm:t>
    </dgm:pt>
    <dgm:pt modelId="{92E5465C-97AC-4588-8A2E-123A11B48FBC}" type="sibTrans" cxnId="{05E26D34-B697-47A3-BFDD-730841710302}">
      <dgm:prSet/>
      <dgm:spPr/>
      <dgm:t>
        <a:bodyPr/>
        <a:lstStyle/>
        <a:p>
          <a:endParaRPr lang="en-US"/>
        </a:p>
      </dgm:t>
    </dgm:pt>
    <dgm:pt modelId="{1B658C1A-A0F0-4A23-8C02-106D16464A0D}" type="parTrans" cxnId="{05E26D34-B697-47A3-BFDD-730841710302}">
      <dgm:prSet/>
      <dgm:spPr/>
      <dgm:t>
        <a:bodyPr/>
        <a:lstStyle/>
        <a:p>
          <a:endParaRPr lang="en-US" sz="2400"/>
        </a:p>
      </dgm:t>
    </dgm:pt>
    <dgm:pt modelId="{0D2F5BC1-5B70-0C40-A55F-BBC4A1653B3E}">
      <dgm:prSet/>
      <dgm:spPr/>
      <dgm:t>
        <a:bodyPr/>
        <a:lstStyle/>
        <a:p>
          <a:r>
            <a:rPr lang="da-DK" dirty="0"/>
            <a:t>Steroidbehandling</a:t>
          </a:r>
        </a:p>
      </dgm:t>
    </dgm:pt>
    <dgm:pt modelId="{1A3E5E05-C6D3-444F-B6F5-A342498F0005}" type="parTrans" cxnId="{8F499020-7CBE-2F40-86F0-8BCC854FCB72}">
      <dgm:prSet/>
      <dgm:spPr/>
      <dgm:t>
        <a:bodyPr/>
        <a:lstStyle/>
        <a:p>
          <a:endParaRPr lang="da-DK"/>
        </a:p>
      </dgm:t>
    </dgm:pt>
    <dgm:pt modelId="{92DB02A8-56EC-BD46-AD6F-3DA220687448}" type="sibTrans" cxnId="{8F499020-7CBE-2F40-86F0-8BCC854FCB72}">
      <dgm:prSet/>
      <dgm:spPr/>
      <dgm:t>
        <a:bodyPr/>
        <a:lstStyle/>
        <a:p>
          <a:endParaRPr lang="da-DK"/>
        </a:p>
      </dgm:t>
    </dgm:pt>
    <dgm:pt modelId="{6E8B4AB0-6365-D948-9C81-1042138E02F0}" type="pres">
      <dgm:prSet presAssocID="{5B236511-8D9C-4266-9C29-EB57E79A9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4C0CF94-353B-7244-B77C-5F89F913379A}" type="pres">
      <dgm:prSet presAssocID="{529E71D4-F057-4469-8575-E9DC56C53DF5}" presName="composite" presStyleCnt="0"/>
      <dgm:spPr/>
    </dgm:pt>
    <dgm:pt modelId="{2853884A-4B7C-764C-B113-9D78442568EC}" type="pres">
      <dgm:prSet presAssocID="{529E71D4-F057-4469-8575-E9DC56C53D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9D3E4D1-3452-404F-BEE1-FC6FEA7990E8}" type="pres">
      <dgm:prSet presAssocID="{529E71D4-F057-4469-8575-E9DC56C53D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D5A2E73-CC49-034D-A153-1331AAEA52AF}" type="pres">
      <dgm:prSet presAssocID="{0E9D36F5-11B0-49AF-A101-5C4507D113F5}" presName="space" presStyleCnt="0"/>
      <dgm:spPr/>
    </dgm:pt>
    <dgm:pt modelId="{72A4836F-D032-7A42-8864-16D1410EB769}" type="pres">
      <dgm:prSet presAssocID="{9596205F-8FC2-459A-A0AA-B54A63EC712A}" presName="composite" presStyleCnt="0"/>
      <dgm:spPr/>
    </dgm:pt>
    <dgm:pt modelId="{F43C7AC1-4352-1F41-AB5C-F55DC8D5D1E6}" type="pres">
      <dgm:prSet presAssocID="{9596205F-8FC2-459A-A0AA-B54A63EC71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D7AB17-4ADC-8E45-AE5D-43436CE9187D}" type="pres">
      <dgm:prSet presAssocID="{9596205F-8FC2-459A-A0AA-B54A63EC71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2D02AF-1B59-224C-B96A-E69689FD1992}" type="pres">
      <dgm:prSet presAssocID="{50C9CD47-9516-4D64-BF7B-977AFA40D45E}" presName="space" presStyleCnt="0"/>
      <dgm:spPr/>
    </dgm:pt>
    <dgm:pt modelId="{8FC65043-B0B2-824A-ACE7-D91404122E33}" type="pres">
      <dgm:prSet presAssocID="{74DE02BA-BD19-4A0E-B313-00AEC8C738E4}" presName="composite" presStyleCnt="0"/>
      <dgm:spPr/>
    </dgm:pt>
    <dgm:pt modelId="{1A2E6065-DD1D-5043-9DDB-C61C7590D781}" type="pres">
      <dgm:prSet presAssocID="{74DE02BA-BD19-4A0E-B313-00AEC8C738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76C4AE-AB93-5140-95EA-982A231B6446}" type="pres">
      <dgm:prSet presAssocID="{74DE02BA-BD19-4A0E-B313-00AEC8C738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1E25E9F-B59F-488F-962B-691755ADA670}" srcId="{9596205F-8FC2-459A-A0AA-B54A63EC712A}" destId="{C3DB2681-A6B5-4811-B9F8-8F259BE7BBE3}" srcOrd="0" destOrd="0" parTransId="{44CC4D44-6178-4CF8-AC7E-7D6CDDAF63A8}" sibTransId="{AEA7AB47-542E-488E-A89F-713B5536DBC9}"/>
    <dgm:cxn modelId="{EC65750E-94DB-814B-A810-269ADDB5A164}" type="presOf" srcId="{0D2F5BC1-5B70-0C40-A55F-BBC4A1653B3E}" destId="{9876C4AE-AB93-5140-95EA-982A231B6446}" srcOrd="0" destOrd="2" presId="urn:microsoft.com/office/officeart/2005/8/layout/hList1"/>
    <dgm:cxn modelId="{A3A93A89-4BDC-CB46-94CA-89CC6701D3B1}" type="presOf" srcId="{2C1B002E-BB8E-4606-972E-3FE3D31B1788}" destId="{9876C4AE-AB93-5140-95EA-982A231B6446}" srcOrd="0" destOrd="0" presId="urn:microsoft.com/office/officeart/2005/8/layout/hList1"/>
    <dgm:cxn modelId="{B57A3722-2238-0246-B836-778BDE678C6C}" type="presOf" srcId="{529E71D4-F057-4469-8575-E9DC56C53DF5}" destId="{2853884A-4B7C-764C-B113-9D78442568EC}" srcOrd="0" destOrd="0" presId="urn:microsoft.com/office/officeart/2005/8/layout/hList1"/>
    <dgm:cxn modelId="{A948A657-378F-4565-89F7-23075AAB328A}" srcId="{5B236511-8D9C-4266-9C29-EB57E79A9AF5}" destId="{74DE02BA-BD19-4A0E-B313-00AEC8C738E4}" srcOrd="2" destOrd="0" parTransId="{DF1D5CA1-A2D4-47C8-B22E-9C046BE1111D}" sibTransId="{04B836F2-11C8-413C-9989-146DE0317887}"/>
    <dgm:cxn modelId="{02BF9A80-7953-E540-ADB7-04BC9FC98A6D}" type="presOf" srcId="{5B236511-8D9C-4266-9C29-EB57E79A9AF5}" destId="{6E8B4AB0-6365-D948-9C81-1042138E02F0}" srcOrd="0" destOrd="0" presId="urn:microsoft.com/office/officeart/2005/8/layout/hList1"/>
    <dgm:cxn modelId="{F4DA24C8-68B0-8C40-A82A-46ECF603788A}" type="presOf" srcId="{0D7DE89F-541B-4351-A04E-30117464314F}" destId="{74D7AB17-4ADC-8E45-AE5D-43436CE9187D}" srcOrd="0" destOrd="1" presId="urn:microsoft.com/office/officeart/2005/8/layout/hList1"/>
    <dgm:cxn modelId="{1B8A138A-E490-684B-9BC0-0CC6994417A1}" type="presOf" srcId="{69BEEF1D-5FB7-4820-B380-4F3F5E77D22D}" destId="{59D3E4D1-3452-404F-BEE1-FC6FEA7990E8}" srcOrd="0" destOrd="1" presId="urn:microsoft.com/office/officeart/2005/8/layout/hList1"/>
    <dgm:cxn modelId="{8F499020-7CBE-2F40-86F0-8BCC854FCB72}" srcId="{74DE02BA-BD19-4A0E-B313-00AEC8C738E4}" destId="{0D2F5BC1-5B70-0C40-A55F-BBC4A1653B3E}" srcOrd="2" destOrd="0" parTransId="{1A3E5E05-C6D3-444F-B6F5-A342498F0005}" sibTransId="{92DB02A8-56EC-BD46-AD6F-3DA220687448}"/>
    <dgm:cxn modelId="{EE0BAF0B-8B4A-6742-A213-26F70D4902E8}" srcId="{74DE02BA-BD19-4A0E-B313-00AEC8C738E4}" destId="{45F77B57-1843-3A40-857A-C0A1B2BB5E16}" srcOrd="1" destOrd="0" parTransId="{290110CC-BA47-E947-A6FA-E6EA1D11038F}" sibTransId="{9F3BFFC5-9CE7-F742-AF91-A5C735E8687F}"/>
    <dgm:cxn modelId="{C343300E-859C-D848-B689-376D56819D6B}" type="presOf" srcId="{9596205F-8FC2-459A-A0AA-B54A63EC712A}" destId="{F43C7AC1-4352-1F41-AB5C-F55DC8D5D1E6}" srcOrd="0" destOrd="0" presId="urn:microsoft.com/office/officeart/2005/8/layout/hList1"/>
    <dgm:cxn modelId="{AFF76520-B949-43F6-9B7B-D57CEF124962}" srcId="{5B236511-8D9C-4266-9C29-EB57E79A9AF5}" destId="{529E71D4-F057-4469-8575-E9DC56C53DF5}" srcOrd="0" destOrd="0" parTransId="{0B4402C6-EA3F-4ED2-BD8D-BE40136F64B1}" sibTransId="{0E9D36F5-11B0-49AF-A101-5C4507D113F5}"/>
    <dgm:cxn modelId="{D08E773F-A2E0-4910-8BDB-9A3748987525}" srcId="{529E71D4-F057-4469-8575-E9DC56C53DF5}" destId="{0AEFC15A-9553-463D-B15D-0921157912A4}" srcOrd="0" destOrd="0" parTransId="{C5BC8AF1-FB78-4392-876B-422047295F1C}" sibTransId="{2F54AA14-8395-43A7-9CF4-59CB4A806C44}"/>
    <dgm:cxn modelId="{3E003CFF-D853-D740-8AD6-21B709EAC8E1}" type="presOf" srcId="{74DE02BA-BD19-4A0E-B313-00AEC8C738E4}" destId="{1A2E6065-DD1D-5043-9DDB-C61C7590D781}" srcOrd="0" destOrd="0" presId="urn:microsoft.com/office/officeart/2005/8/layout/hList1"/>
    <dgm:cxn modelId="{376AF6E4-FFC7-4E65-B6A2-06CBAF043AF1}" srcId="{529E71D4-F057-4469-8575-E9DC56C53DF5}" destId="{9A579CFA-B173-44B7-A02D-C22189462541}" srcOrd="2" destOrd="0" parTransId="{1A1F7D05-E2C0-4A6A-B201-611BA7808122}" sibTransId="{BDCCAAB6-0E0B-4E9E-A987-6324AA256D44}"/>
    <dgm:cxn modelId="{05E26D34-B697-47A3-BFDD-730841710302}" srcId="{74DE02BA-BD19-4A0E-B313-00AEC8C738E4}" destId="{2C1B002E-BB8E-4606-972E-3FE3D31B1788}" srcOrd="0" destOrd="0" parTransId="{1B658C1A-A0F0-4A23-8C02-106D16464A0D}" sibTransId="{92E5465C-97AC-4588-8A2E-123A11B48FBC}"/>
    <dgm:cxn modelId="{2D3EE609-116A-42FB-AE99-C73C07A4B722}" srcId="{9596205F-8FC2-459A-A0AA-B54A63EC712A}" destId="{0D7DE89F-541B-4351-A04E-30117464314F}" srcOrd="1" destOrd="0" parTransId="{110C7BBE-B4F6-4D45-891E-DCE3A0220B08}" sibTransId="{A4C0A465-E1F8-4DD2-9D48-C535E0E0B4CB}"/>
    <dgm:cxn modelId="{5F68A539-B9BD-7A4A-A070-88C486A00102}" type="presOf" srcId="{45F77B57-1843-3A40-857A-C0A1B2BB5E16}" destId="{9876C4AE-AB93-5140-95EA-982A231B6446}" srcOrd="0" destOrd="1" presId="urn:microsoft.com/office/officeart/2005/8/layout/hList1"/>
    <dgm:cxn modelId="{02E94456-B3E0-4E96-B225-79567BE65164}" srcId="{529E71D4-F057-4469-8575-E9DC56C53DF5}" destId="{69BEEF1D-5FB7-4820-B380-4F3F5E77D22D}" srcOrd="1" destOrd="0" parTransId="{89C796EB-CD28-41F3-B84F-F00539D1A3D4}" sibTransId="{CC8F2128-B538-45B3-861F-E2C6C3948362}"/>
    <dgm:cxn modelId="{7A0F1281-50D5-4575-806D-3096F8C0A65E}" srcId="{5B236511-8D9C-4266-9C29-EB57E79A9AF5}" destId="{9596205F-8FC2-459A-A0AA-B54A63EC712A}" srcOrd="1" destOrd="0" parTransId="{9A70CCAC-84E4-419A-ADA3-5CF01B1B140E}" sibTransId="{50C9CD47-9516-4D64-BF7B-977AFA40D45E}"/>
    <dgm:cxn modelId="{9A557A74-AE10-654C-96FD-DC016B8C46F4}" type="presOf" srcId="{C3DB2681-A6B5-4811-B9F8-8F259BE7BBE3}" destId="{74D7AB17-4ADC-8E45-AE5D-43436CE9187D}" srcOrd="0" destOrd="0" presId="urn:microsoft.com/office/officeart/2005/8/layout/hList1"/>
    <dgm:cxn modelId="{186F9B38-29AA-0444-88FA-56C0331316A8}" type="presOf" srcId="{9A579CFA-B173-44B7-A02D-C22189462541}" destId="{59D3E4D1-3452-404F-BEE1-FC6FEA7990E8}" srcOrd="0" destOrd="2" presId="urn:microsoft.com/office/officeart/2005/8/layout/hList1"/>
    <dgm:cxn modelId="{F48AEE1C-C592-1640-9354-148F48311AAE}" type="presOf" srcId="{0AEFC15A-9553-463D-B15D-0921157912A4}" destId="{59D3E4D1-3452-404F-BEE1-FC6FEA7990E8}" srcOrd="0" destOrd="0" presId="urn:microsoft.com/office/officeart/2005/8/layout/hList1"/>
    <dgm:cxn modelId="{8CC5AC5C-7DE9-0049-8F12-39F996793589}" type="presParOf" srcId="{6E8B4AB0-6365-D948-9C81-1042138E02F0}" destId="{A4C0CF94-353B-7244-B77C-5F89F913379A}" srcOrd="0" destOrd="0" presId="urn:microsoft.com/office/officeart/2005/8/layout/hList1"/>
    <dgm:cxn modelId="{EE6E29BD-CBE1-174B-987A-A305FD0F291C}" type="presParOf" srcId="{A4C0CF94-353B-7244-B77C-5F89F913379A}" destId="{2853884A-4B7C-764C-B113-9D78442568EC}" srcOrd="0" destOrd="0" presId="urn:microsoft.com/office/officeart/2005/8/layout/hList1"/>
    <dgm:cxn modelId="{1E5A6292-D982-DE47-AACD-79837AD816FF}" type="presParOf" srcId="{A4C0CF94-353B-7244-B77C-5F89F913379A}" destId="{59D3E4D1-3452-404F-BEE1-FC6FEA7990E8}" srcOrd="1" destOrd="0" presId="urn:microsoft.com/office/officeart/2005/8/layout/hList1"/>
    <dgm:cxn modelId="{1C49005C-2668-114F-AF60-FD3442929268}" type="presParOf" srcId="{6E8B4AB0-6365-D948-9C81-1042138E02F0}" destId="{ED5A2E73-CC49-034D-A153-1331AAEA52AF}" srcOrd="1" destOrd="0" presId="urn:microsoft.com/office/officeart/2005/8/layout/hList1"/>
    <dgm:cxn modelId="{51F32DDA-6EFA-E64F-879C-A702981E7A11}" type="presParOf" srcId="{6E8B4AB0-6365-D948-9C81-1042138E02F0}" destId="{72A4836F-D032-7A42-8864-16D1410EB769}" srcOrd="2" destOrd="0" presId="urn:microsoft.com/office/officeart/2005/8/layout/hList1"/>
    <dgm:cxn modelId="{B06F7EAC-7D4D-3048-B560-96C0989E85CB}" type="presParOf" srcId="{72A4836F-D032-7A42-8864-16D1410EB769}" destId="{F43C7AC1-4352-1F41-AB5C-F55DC8D5D1E6}" srcOrd="0" destOrd="0" presId="urn:microsoft.com/office/officeart/2005/8/layout/hList1"/>
    <dgm:cxn modelId="{39D290E4-2330-E647-832E-03D942DE3A72}" type="presParOf" srcId="{72A4836F-D032-7A42-8864-16D1410EB769}" destId="{74D7AB17-4ADC-8E45-AE5D-43436CE9187D}" srcOrd="1" destOrd="0" presId="urn:microsoft.com/office/officeart/2005/8/layout/hList1"/>
    <dgm:cxn modelId="{F1C8B132-9FB6-EF41-BB06-59C021DB7F18}" type="presParOf" srcId="{6E8B4AB0-6365-D948-9C81-1042138E02F0}" destId="{5D2D02AF-1B59-224C-B96A-E69689FD1992}" srcOrd="3" destOrd="0" presId="urn:microsoft.com/office/officeart/2005/8/layout/hList1"/>
    <dgm:cxn modelId="{B5C86088-9D8D-634C-B1AF-F829D6265374}" type="presParOf" srcId="{6E8B4AB0-6365-D948-9C81-1042138E02F0}" destId="{8FC65043-B0B2-824A-ACE7-D91404122E33}" srcOrd="4" destOrd="0" presId="urn:microsoft.com/office/officeart/2005/8/layout/hList1"/>
    <dgm:cxn modelId="{F856E222-224A-3249-AFDC-94A2C842472C}" type="presParOf" srcId="{8FC65043-B0B2-824A-ACE7-D91404122E33}" destId="{1A2E6065-DD1D-5043-9DDB-C61C7590D781}" srcOrd="0" destOrd="0" presId="urn:microsoft.com/office/officeart/2005/8/layout/hList1"/>
    <dgm:cxn modelId="{5474F3A7-CBE5-D349-895D-1EBDF4A36278}" type="presParOf" srcId="{8FC65043-B0B2-824A-ACE7-D91404122E33}" destId="{9876C4AE-AB93-5140-95EA-982A231B6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0631E-2684-405F-AF3A-2746996A8C0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033D5-2AB8-45C6-88CF-4E7B2CA70C26}">
      <dgm:prSet custT="1"/>
      <dgm:spPr/>
      <dgm:t>
        <a:bodyPr/>
        <a:lstStyle/>
        <a:p>
          <a:pPr>
            <a:defRPr b="1"/>
          </a:pPr>
          <a:r>
            <a:rPr lang="da-DK" sz="2800"/>
            <a:t>Del af den normale flora</a:t>
          </a:r>
          <a:endParaRPr lang="en-US" sz="2800"/>
        </a:p>
      </dgm:t>
    </dgm:pt>
    <dgm:pt modelId="{628E54BD-7745-455F-819B-C894DDB46655}" type="parTrans" cxnId="{3C4E95D4-22E1-4694-87E0-EAB29E204E25}">
      <dgm:prSet/>
      <dgm:spPr/>
      <dgm:t>
        <a:bodyPr/>
        <a:lstStyle/>
        <a:p>
          <a:endParaRPr lang="en-US" sz="3600"/>
        </a:p>
      </dgm:t>
    </dgm:pt>
    <dgm:pt modelId="{7C28D9F9-4872-42B3-A42F-0A9D8490EE52}" type="sibTrans" cxnId="{3C4E95D4-22E1-4694-87E0-EAB29E204E25}">
      <dgm:prSet/>
      <dgm:spPr/>
      <dgm:t>
        <a:bodyPr/>
        <a:lstStyle/>
        <a:p>
          <a:endParaRPr lang="en-US" sz="2400"/>
        </a:p>
      </dgm:t>
    </dgm:pt>
    <dgm:pt modelId="{55C9498C-C895-419C-B4C5-502758CFFF95}">
      <dgm:prSet custT="1"/>
      <dgm:spPr/>
      <dgm:t>
        <a:bodyPr/>
        <a:lstStyle/>
        <a:p>
          <a:pPr>
            <a:defRPr b="1"/>
          </a:pPr>
          <a:r>
            <a:rPr lang="da-DK" sz="2800"/>
            <a:t>Lokale faktorer</a:t>
          </a:r>
          <a:endParaRPr lang="en-US" sz="2800"/>
        </a:p>
      </dgm:t>
    </dgm:pt>
    <dgm:pt modelId="{D55A05E6-504C-4152-8444-A764E63DD529}" type="parTrans" cxnId="{78050100-E830-4994-8516-2DACED75B269}">
      <dgm:prSet/>
      <dgm:spPr/>
      <dgm:t>
        <a:bodyPr/>
        <a:lstStyle/>
        <a:p>
          <a:endParaRPr lang="en-US" sz="3600"/>
        </a:p>
      </dgm:t>
    </dgm:pt>
    <dgm:pt modelId="{F404E846-D7F5-4DA6-AFF3-95879918D4C6}" type="sibTrans" cxnId="{78050100-E830-4994-8516-2DACED75B269}">
      <dgm:prSet/>
      <dgm:spPr/>
      <dgm:t>
        <a:bodyPr/>
        <a:lstStyle/>
        <a:p>
          <a:endParaRPr lang="en-US" sz="2400"/>
        </a:p>
      </dgm:t>
    </dgm:pt>
    <dgm:pt modelId="{28F93F65-4F64-4E67-B91E-968854E5B0A1}">
      <dgm:prSet custT="1"/>
      <dgm:spPr/>
      <dgm:t>
        <a:bodyPr/>
        <a:lstStyle/>
        <a:p>
          <a:r>
            <a:rPr lang="da-DK" sz="2800"/>
            <a:t>Lokal steroid/antibiotika</a:t>
          </a:r>
          <a:endParaRPr lang="en-US" sz="2800"/>
        </a:p>
      </dgm:t>
    </dgm:pt>
    <dgm:pt modelId="{0A84E546-8B44-4F32-9E2C-BF0F6B050921}" type="parTrans" cxnId="{11C3B9C4-A619-412E-8060-C98097C9AE46}">
      <dgm:prSet/>
      <dgm:spPr/>
      <dgm:t>
        <a:bodyPr/>
        <a:lstStyle/>
        <a:p>
          <a:endParaRPr lang="en-US" sz="3600"/>
        </a:p>
      </dgm:t>
    </dgm:pt>
    <dgm:pt modelId="{6F099527-E3D1-4BA2-9DB7-B68AB3705642}" type="sibTrans" cxnId="{11C3B9C4-A619-412E-8060-C98097C9AE46}">
      <dgm:prSet/>
      <dgm:spPr/>
      <dgm:t>
        <a:bodyPr/>
        <a:lstStyle/>
        <a:p>
          <a:endParaRPr lang="en-US" sz="2400"/>
        </a:p>
      </dgm:t>
    </dgm:pt>
    <dgm:pt modelId="{69A0528B-FF6C-4063-B6B2-3AD2AB3E24F6}">
      <dgm:prSet custT="1"/>
      <dgm:spPr/>
      <dgm:t>
        <a:bodyPr/>
        <a:lstStyle/>
        <a:p>
          <a:r>
            <a:rPr lang="da-DK" sz="2800"/>
            <a:t>Protesebærer</a:t>
          </a:r>
          <a:endParaRPr lang="en-US" sz="2800"/>
        </a:p>
      </dgm:t>
    </dgm:pt>
    <dgm:pt modelId="{2AEC05EA-6143-4154-B135-D4E12D9BEF06}" type="parTrans" cxnId="{C4226810-B20A-4A71-8EDC-C40706286545}">
      <dgm:prSet/>
      <dgm:spPr/>
      <dgm:t>
        <a:bodyPr/>
        <a:lstStyle/>
        <a:p>
          <a:endParaRPr lang="en-US" sz="3600"/>
        </a:p>
      </dgm:t>
    </dgm:pt>
    <dgm:pt modelId="{612D8717-2563-4F76-BADA-083238115DA6}" type="sibTrans" cxnId="{C4226810-B20A-4A71-8EDC-C40706286545}">
      <dgm:prSet/>
      <dgm:spPr/>
      <dgm:t>
        <a:bodyPr/>
        <a:lstStyle/>
        <a:p>
          <a:endParaRPr lang="en-US" sz="2400"/>
        </a:p>
      </dgm:t>
    </dgm:pt>
    <dgm:pt modelId="{89294D91-56C5-4953-8DD1-D088FE11EB1D}">
      <dgm:prSet custT="1"/>
      <dgm:spPr/>
      <dgm:t>
        <a:bodyPr/>
        <a:lstStyle/>
        <a:p>
          <a:r>
            <a:rPr lang="da-DK" sz="2800" dirty="0" err="1"/>
            <a:t>Reflux</a:t>
          </a:r>
          <a:endParaRPr lang="en-US" sz="2800" dirty="0"/>
        </a:p>
      </dgm:t>
    </dgm:pt>
    <dgm:pt modelId="{EE6D9803-9BEB-46AE-97CD-C0490703E479}" type="parTrans" cxnId="{6CA3B51B-3656-4820-9A72-43232F7A77D7}">
      <dgm:prSet/>
      <dgm:spPr/>
      <dgm:t>
        <a:bodyPr/>
        <a:lstStyle/>
        <a:p>
          <a:endParaRPr lang="en-US" sz="3600"/>
        </a:p>
      </dgm:t>
    </dgm:pt>
    <dgm:pt modelId="{D9A1DD7A-CC52-4533-B388-4A2DDE1BD073}" type="sibTrans" cxnId="{6CA3B51B-3656-4820-9A72-43232F7A77D7}">
      <dgm:prSet/>
      <dgm:spPr/>
      <dgm:t>
        <a:bodyPr/>
        <a:lstStyle/>
        <a:p>
          <a:endParaRPr lang="en-US" sz="2400"/>
        </a:p>
      </dgm:t>
    </dgm:pt>
    <dgm:pt modelId="{9F9C2E1D-1CB0-4A98-99D3-4BC00CEF33EF}">
      <dgm:prSet custT="1"/>
      <dgm:spPr/>
      <dgm:t>
        <a:bodyPr/>
        <a:lstStyle/>
        <a:p>
          <a:r>
            <a:rPr lang="da-DK" sz="2800"/>
            <a:t>Dårlig mundhygiejne</a:t>
          </a:r>
          <a:endParaRPr lang="en-US" sz="2800"/>
        </a:p>
      </dgm:t>
    </dgm:pt>
    <dgm:pt modelId="{921777C4-F611-4EF1-9157-457E0CCA39B8}" type="parTrans" cxnId="{E6730F19-06FB-4FED-BADC-F7F1CED3F2A1}">
      <dgm:prSet/>
      <dgm:spPr/>
      <dgm:t>
        <a:bodyPr/>
        <a:lstStyle/>
        <a:p>
          <a:endParaRPr lang="en-US" sz="3600"/>
        </a:p>
      </dgm:t>
    </dgm:pt>
    <dgm:pt modelId="{51CD5C36-847A-4C39-B846-96F17E3E4384}" type="sibTrans" cxnId="{E6730F19-06FB-4FED-BADC-F7F1CED3F2A1}">
      <dgm:prSet/>
      <dgm:spPr/>
      <dgm:t>
        <a:bodyPr/>
        <a:lstStyle/>
        <a:p>
          <a:endParaRPr lang="en-US" sz="2400"/>
        </a:p>
      </dgm:t>
    </dgm:pt>
    <dgm:pt modelId="{7405A8C9-92CE-4C20-B04A-99AD4BFF1157}">
      <dgm:prSet custT="1"/>
      <dgm:spPr/>
      <dgm:t>
        <a:bodyPr/>
        <a:lstStyle/>
        <a:p>
          <a:r>
            <a:rPr lang="da-DK" sz="2800"/>
            <a:t>Rygning</a:t>
          </a:r>
          <a:endParaRPr lang="en-US" sz="2800"/>
        </a:p>
      </dgm:t>
    </dgm:pt>
    <dgm:pt modelId="{1B93C8C9-D61D-497E-B91E-A690BAB70E6B}" type="parTrans" cxnId="{829B5B7A-9001-4538-BD35-FC6BA39D1DA5}">
      <dgm:prSet/>
      <dgm:spPr/>
      <dgm:t>
        <a:bodyPr/>
        <a:lstStyle/>
        <a:p>
          <a:endParaRPr lang="en-US" sz="3600"/>
        </a:p>
      </dgm:t>
    </dgm:pt>
    <dgm:pt modelId="{7C0847B6-FF15-4ECA-8184-4E3F5A61267E}" type="sibTrans" cxnId="{829B5B7A-9001-4538-BD35-FC6BA39D1DA5}">
      <dgm:prSet/>
      <dgm:spPr/>
      <dgm:t>
        <a:bodyPr/>
        <a:lstStyle/>
        <a:p>
          <a:endParaRPr lang="en-US" sz="2400"/>
        </a:p>
      </dgm:t>
    </dgm:pt>
    <dgm:pt modelId="{DEE10FA8-9786-43A8-8D14-B4166DC1A098}">
      <dgm:prSet custT="1"/>
      <dgm:spPr/>
      <dgm:t>
        <a:bodyPr/>
        <a:lstStyle/>
        <a:p>
          <a:r>
            <a:rPr lang="da-DK" sz="2800"/>
            <a:t>Lav spytsekretion</a:t>
          </a:r>
          <a:endParaRPr lang="en-US" sz="2800"/>
        </a:p>
      </dgm:t>
    </dgm:pt>
    <dgm:pt modelId="{716182D9-624E-49C0-96A8-755C54593F4C}" type="parTrans" cxnId="{0EA6F676-4D72-456A-BD29-F75EB0F7F14E}">
      <dgm:prSet/>
      <dgm:spPr/>
      <dgm:t>
        <a:bodyPr/>
        <a:lstStyle/>
        <a:p>
          <a:endParaRPr lang="en-US" sz="3600"/>
        </a:p>
      </dgm:t>
    </dgm:pt>
    <dgm:pt modelId="{5501630A-2826-4C62-B8F7-F0BAEE712D5B}" type="sibTrans" cxnId="{0EA6F676-4D72-456A-BD29-F75EB0F7F14E}">
      <dgm:prSet/>
      <dgm:spPr/>
      <dgm:t>
        <a:bodyPr/>
        <a:lstStyle/>
        <a:p>
          <a:endParaRPr lang="en-US" sz="2400"/>
        </a:p>
      </dgm:t>
    </dgm:pt>
    <dgm:pt modelId="{331E4F27-B9C9-49F5-B2FA-7E4D7E4AD150}">
      <dgm:prSet custT="1"/>
      <dgm:spPr/>
      <dgm:t>
        <a:bodyPr/>
        <a:lstStyle/>
        <a:p>
          <a:r>
            <a:rPr lang="da-DK" sz="2800"/>
            <a:t>Lokal stråleterapi</a:t>
          </a:r>
          <a:endParaRPr lang="en-US" sz="2800"/>
        </a:p>
      </dgm:t>
    </dgm:pt>
    <dgm:pt modelId="{C7A82EEA-86EF-4F8B-9A39-BA4EB9856AC3}" type="parTrans" cxnId="{C73E9A07-E841-46AD-9DC9-4B9F909C30FC}">
      <dgm:prSet/>
      <dgm:spPr/>
      <dgm:t>
        <a:bodyPr/>
        <a:lstStyle/>
        <a:p>
          <a:endParaRPr lang="en-US" sz="3600"/>
        </a:p>
      </dgm:t>
    </dgm:pt>
    <dgm:pt modelId="{4A708117-5E39-4553-8F95-296743BD27CA}" type="sibTrans" cxnId="{C73E9A07-E841-46AD-9DC9-4B9F909C30FC}">
      <dgm:prSet/>
      <dgm:spPr/>
      <dgm:t>
        <a:bodyPr/>
        <a:lstStyle/>
        <a:p>
          <a:endParaRPr lang="en-US" sz="2400"/>
        </a:p>
      </dgm:t>
    </dgm:pt>
    <dgm:pt modelId="{F8955F28-47CA-487E-966A-0F81F801DC01}">
      <dgm:prSet custT="1"/>
      <dgm:spPr/>
      <dgm:t>
        <a:bodyPr/>
        <a:lstStyle/>
        <a:p>
          <a:pPr>
            <a:defRPr b="1"/>
          </a:pPr>
          <a:r>
            <a:rPr lang="da-DK" sz="2800"/>
            <a:t>Systemiske faktorer</a:t>
          </a:r>
          <a:endParaRPr lang="en-US" sz="2800"/>
        </a:p>
      </dgm:t>
    </dgm:pt>
    <dgm:pt modelId="{C676C39B-571D-45F1-BD9E-7B9D658F331C}" type="parTrans" cxnId="{77236D8C-10C8-4A85-A02F-B491CB0E95BC}">
      <dgm:prSet/>
      <dgm:spPr/>
      <dgm:t>
        <a:bodyPr/>
        <a:lstStyle/>
        <a:p>
          <a:endParaRPr lang="en-US" sz="3600"/>
        </a:p>
      </dgm:t>
    </dgm:pt>
    <dgm:pt modelId="{64F1E711-D532-4870-A7BE-8D42EC0DFB4B}" type="sibTrans" cxnId="{77236D8C-10C8-4A85-A02F-B491CB0E95BC}">
      <dgm:prSet/>
      <dgm:spPr/>
      <dgm:t>
        <a:bodyPr/>
        <a:lstStyle/>
        <a:p>
          <a:endParaRPr lang="en-US" sz="2400"/>
        </a:p>
      </dgm:t>
    </dgm:pt>
    <dgm:pt modelId="{0410A27D-0E50-408B-B1B2-256EA0743020}">
      <dgm:prSet custT="1"/>
      <dgm:spPr/>
      <dgm:t>
        <a:bodyPr/>
        <a:lstStyle/>
        <a:p>
          <a:r>
            <a:rPr lang="da-DK" sz="2800"/>
            <a:t>Alder</a:t>
          </a:r>
          <a:endParaRPr lang="en-US" sz="2800"/>
        </a:p>
      </dgm:t>
    </dgm:pt>
    <dgm:pt modelId="{6DB23B82-FA97-4100-80CF-F6BB7143C0E8}" type="parTrans" cxnId="{5C935A9D-85AC-4CC4-BFC9-2C40B8641CD3}">
      <dgm:prSet/>
      <dgm:spPr/>
      <dgm:t>
        <a:bodyPr/>
        <a:lstStyle/>
        <a:p>
          <a:endParaRPr lang="en-US" sz="3600"/>
        </a:p>
      </dgm:t>
    </dgm:pt>
    <dgm:pt modelId="{A7E0274E-FBE4-4B3F-91C3-7A52F62C6C14}" type="sibTrans" cxnId="{5C935A9D-85AC-4CC4-BFC9-2C40B8641CD3}">
      <dgm:prSet/>
      <dgm:spPr/>
      <dgm:t>
        <a:bodyPr/>
        <a:lstStyle/>
        <a:p>
          <a:endParaRPr lang="en-US" sz="2400"/>
        </a:p>
      </dgm:t>
    </dgm:pt>
    <dgm:pt modelId="{0DD453D4-5FC4-4538-9D05-879863F26B81}">
      <dgm:prSet custT="1"/>
      <dgm:spPr/>
      <dgm:t>
        <a:bodyPr/>
        <a:lstStyle/>
        <a:p>
          <a:r>
            <a:rPr lang="da-DK" sz="2800"/>
            <a:t>Diabetes</a:t>
          </a:r>
          <a:endParaRPr lang="en-US" sz="2800"/>
        </a:p>
      </dgm:t>
    </dgm:pt>
    <dgm:pt modelId="{91A8C5E1-4B70-4CE6-AE49-32ADA2321616}" type="parTrans" cxnId="{40B8FD69-5ECA-481F-ABE4-0E48512144C1}">
      <dgm:prSet/>
      <dgm:spPr/>
      <dgm:t>
        <a:bodyPr/>
        <a:lstStyle/>
        <a:p>
          <a:endParaRPr lang="en-US" sz="3600"/>
        </a:p>
      </dgm:t>
    </dgm:pt>
    <dgm:pt modelId="{D55AD303-459E-4D05-A859-7F4A357B3A63}" type="sibTrans" cxnId="{40B8FD69-5ECA-481F-ABE4-0E48512144C1}">
      <dgm:prSet/>
      <dgm:spPr/>
      <dgm:t>
        <a:bodyPr/>
        <a:lstStyle/>
        <a:p>
          <a:endParaRPr lang="en-US" sz="2400"/>
        </a:p>
      </dgm:t>
    </dgm:pt>
    <dgm:pt modelId="{A3C7C0F5-12A6-40D8-9C2F-2DEEB05781CE}">
      <dgm:prSet custT="1"/>
      <dgm:spPr/>
      <dgm:t>
        <a:bodyPr/>
        <a:lstStyle/>
        <a:p>
          <a:r>
            <a:rPr lang="da-DK" sz="2800"/>
            <a:t>Immundefekt</a:t>
          </a:r>
          <a:endParaRPr lang="en-US" sz="2800"/>
        </a:p>
      </dgm:t>
    </dgm:pt>
    <dgm:pt modelId="{22BDD9F8-D757-4070-9CD4-E69B82AD56EE}" type="parTrans" cxnId="{709C891B-1F16-4522-94A9-2B2F01919093}">
      <dgm:prSet/>
      <dgm:spPr/>
      <dgm:t>
        <a:bodyPr/>
        <a:lstStyle/>
        <a:p>
          <a:endParaRPr lang="en-US" sz="3600"/>
        </a:p>
      </dgm:t>
    </dgm:pt>
    <dgm:pt modelId="{07BCF9DB-2ADA-471C-ADCF-336BCCE43A9F}" type="sibTrans" cxnId="{709C891B-1F16-4522-94A9-2B2F01919093}">
      <dgm:prSet/>
      <dgm:spPr/>
      <dgm:t>
        <a:bodyPr/>
        <a:lstStyle/>
        <a:p>
          <a:endParaRPr lang="en-US" sz="2400"/>
        </a:p>
      </dgm:t>
    </dgm:pt>
    <dgm:pt modelId="{DB3F245C-AA1F-45AA-AB1D-7111A5086FFF}">
      <dgm:prSet custT="1"/>
      <dgm:spPr/>
      <dgm:t>
        <a:bodyPr/>
        <a:lstStyle/>
        <a:p>
          <a:r>
            <a:rPr lang="da-DK" sz="2800"/>
            <a:t>Systemisk antibiotika/Steroid</a:t>
          </a:r>
          <a:endParaRPr lang="en-US" sz="2800"/>
        </a:p>
      </dgm:t>
    </dgm:pt>
    <dgm:pt modelId="{74A67B60-92DE-4914-8CFE-FC69EC7A44DC}" type="parTrans" cxnId="{44049EEB-08C2-471E-BEE1-1121A0B46140}">
      <dgm:prSet/>
      <dgm:spPr/>
      <dgm:t>
        <a:bodyPr/>
        <a:lstStyle/>
        <a:p>
          <a:endParaRPr lang="en-US" sz="3600"/>
        </a:p>
      </dgm:t>
    </dgm:pt>
    <dgm:pt modelId="{0B19BD38-95EF-4163-9E11-47592EF2E6C7}" type="sibTrans" cxnId="{44049EEB-08C2-471E-BEE1-1121A0B46140}">
      <dgm:prSet/>
      <dgm:spPr/>
      <dgm:t>
        <a:bodyPr/>
        <a:lstStyle/>
        <a:p>
          <a:endParaRPr lang="en-US" sz="2400"/>
        </a:p>
      </dgm:t>
    </dgm:pt>
    <dgm:pt modelId="{D2291863-BF24-1340-96AD-62DF7E8A36C9}" type="pres">
      <dgm:prSet presAssocID="{1110631E-2684-405F-AF3A-2746996A8C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B0225DD-9E58-5348-875F-432D5CE06591}" type="pres">
      <dgm:prSet presAssocID="{093033D5-2AB8-45C6-88CF-4E7B2CA70C26}" presName="composite" presStyleCnt="0"/>
      <dgm:spPr/>
    </dgm:pt>
    <dgm:pt modelId="{6F1E10B7-56FA-B643-9E7A-464930BBA5D8}" type="pres">
      <dgm:prSet presAssocID="{093033D5-2AB8-45C6-88CF-4E7B2CA70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F4BADD4-DD08-8841-80A7-908897999B4A}" type="pres">
      <dgm:prSet presAssocID="{093033D5-2AB8-45C6-88CF-4E7B2CA70C26}" presName="desTx" presStyleLbl="revTx" presStyleIdx="0" presStyleCnt="2">
        <dgm:presLayoutVars>
          <dgm:bulletEnabled val="1"/>
        </dgm:presLayoutVars>
      </dgm:prSet>
      <dgm:spPr/>
    </dgm:pt>
    <dgm:pt modelId="{53857715-F817-4A42-BCCB-C6239A7618AA}" type="pres">
      <dgm:prSet presAssocID="{7C28D9F9-4872-42B3-A42F-0A9D8490EE52}" presName="space" presStyleCnt="0"/>
      <dgm:spPr/>
    </dgm:pt>
    <dgm:pt modelId="{52E76F80-1D29-BF4A-8418-69422508745A}" type="pres">
      <dgm:prSet presAssocID="{55C9498C-C895-419C-B4C5-502758CFFF95}" presName="composite" presStyleCnt="0"/>
      <dgm:spPr/>
    </dgm:pt>
    <dgm:pt modelId="{665130B7-F951-B045-A97B-76D35629BD25}" type="pres">
      <dgm:prSet presAssocID="{55C9498C-C895-419C-B4C5-502758CFFF9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29FD3A4-4FB2-C248-9EDF-6D96C62F3B82}" type="pres">
      <dgm:prSet presAssocID="{55C9498C-C895-419C-B4C5-502758CFFF95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990C6A-9502-274F-B4AF-6221A7E556C1}" type="pres">
      <dgm:prSet presAssocID="{F404E846-D7F5-4DA6-AFF3-95879918D4C6}" presName="space" presStyleCnt="0"/>
      <dgm:spPr/>
    </dgm:pt>
    <dgm:pt modelId="{773E8F28-1A5B-4B44-A0DD-8D298BB36AB7}" type="pres">
      <dgm:prSet presAssocID="{F8955F28-47CA-487E-966A-0F81F801DC01}" presName="composite" presStyleCnt="0"/>
      <dgm:spPr/>
    </dgm:pt>
    <dgm:pt modelId="{D009E282-7027-4543-A2AF-0D4C914AF733}" type="pres">
      <dgm:prSet presAssocID="{F8955F28-47CA-487E-966A-0F81F801DC01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36520C-42A3-F942-B812-67CF7A850F57}" type="pres">
      <dgm:prSet presAssocID="{F8955F28-47CA-487E-966A-0F81F801DC01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F8F969C-F733-8A4E-ABE4-5313014AF069}" type="presOf" srcId="{DB3F245C-AA1F-45AA-AB1D-7111A5086FFF}" destId="{4B36520C-42A3-F942-B812-67CF7A850F57}" srcOrd="0" destOrd="3" presId="urn:microsoft.com/office/officeart/2005/8/layout/chevron1"/>
    <dgm:cxn modelId="{5C935A9D-85AC-4CC4-BFC9-2C40B8641CD3}" srcId="{F8955F28-47CA-487E-966A-0F81F801DC01}" destId="{0410A27D-0E50-408B-B1B2-256EA0743020}" srcOrd="0" destOrd="0" parTransId="{6DB23B82-FA97-4100-80CF-F6BB7143C0E8}" sibTransId="{A7E0274E-FBE4-4B3F-91C3-7A52F62C6C14}"/>
    <dgm:cxn modelId="{0EA6F676-4D72-456A-BD29-F75EB0F7F14E}" srcId="{55C9498C-C895-419C-B4C5-502758CFFF95}" destId="{DEE10FA8-9786-43A8-8D14-B4166DC1A098}" srcOrd="5" destOrd="0" parTransId="{716182D9-624E-49C0-96A8-755C54593F4C}" sibTransId="{5501630A-2826-4C62-B8F7-F0BAEE712D5B}"/>
    <dgm:cxn modelId="{6CA3B51B-3656-4820-9A72-43232F7A77D7}" srcId="{55C9498C-C895-419C-B4C5-502758CFFF95}" destId="{89294D91-56C5-4953-8DD1-D088FE11EB1D}" srcOrd="2" destOrd="0" parTransId="{EE6D9803-9BEB-46AE-97CD-C0490703E479}" sibTransId="{D9A1DD7A-CC52-4533-B388-4A2DDE1BD073}"/>
    <dgm:cxn modelId="{CC2153C8-2C6D-0443-91E3-BB6DBB09CCEF}" type="presOf" srcId="{DEE10FA8-9786-43A8-8D14-B4166DC1A098}" destId="{929FD3A4-4FB2-C248-9EDF-6D96C62F3B82}" srcOrd="0" destOrd="5" presId="urn:microsoft.com/office/officeart/2005/8/layout/chevron1"/>
    <dgm:cxn modelId="{08A69AED-B6C0-8D4B-AFF4-AE682477B749}" type="presOf" srcId="{F8955F28-47CA-487E-966A-0F81F801DC01}" destId="{D009E282-7027-4543-A2AF-0D4C914AF733}" srcOrd="0" destOrd="0" presId="urn:microsoft.com/office/officeart/2005/8/layout/chevron1"/>
    <dgm:cxn modelId="{3BB48349-3B03-D444-B67E-E3C3ADDE7B8E}" type="presOf" srcId="{28F93F65-4F64-4E67-B91E-968854E5B0A1}" destId="{929FD3A4-4FB2-C248-9EDF-6D96C62F3B82}" srcOrd="0" destOrd="0" presId="urn:microsoft.com/office/officeart/2005/8/layout/chevron1"/>
    <dgm:cxn modelId="{7BE39C2D-965A-E74B-A153-74C531543A7A}" type="presOf" srcId="{7405A8C9-92CE-4C20-B04A-99AD4BFF1157}" destId="{929FD3A4-4FB2-C248-9EDF-6D96C62F3B82}" srcOrd="0" destOrd="4" presId="urn:microsoft.com/office/officeart/2005/8/layout/chevron1"/>
    <dgm:cxn modelId="{E6730F19-06FB-4FED-BADC-F7F1CED3F2A1}" srcId="{55C9498C-C895-419C-B4C5-502758CFFF95}" destId="{9F9C2E1D-1CB0-4A98-99D3-4BC00CEF33EF}" srcOrd="3" destOrd="0" parTransId="{921777C4-F611-4EF1-9157-457E0CCA39B8}" sibTransId="{51CD5C36-847A-4C39-B846-96F17E3E4384}"/>
    <dgm:cxn modelId="{064CB32F-D5C6-434F-A37F-C49B5772CFF5}" type="presOf" srcId="{331E4F27-B9C9-49F5-B2FA-7E4D7E4AD150}" destId="{929FD3A4-4FB2-C248-9EDF-6D96C62F3B82}" srcOrd="0" destOrd="6" presId="urn:microsoft.com/office/officeart/2005/8/layout/chevron1"/>
    <dgm:cxn modelId="{32AFCB91-1693-D043-954C-BCB4C4A4AE2C}" type="presOf" srcId="{0DD453D4-5FC4-4538-9D05-879863F26B81}" destId="{4B36520C-42A3-F942-B812-67CF7A850F57}" srcOrd="0" destOrd="1" presId="urn:microsoft.com/office/officeart/2005/8/layout/chevron1"/>
    <dgm:cxn modelId="{395C1E75-F3B6-A846-914A-BDF57B478121}" type="presOf" srcId="{9F9C2E1D-1CB0-4A98-99D3-4BC00CEF33EF}" destId="{929FD3A4-4FB2-C248-9EDF-6D96C62F3B82}" srcOrd="0" destOrd="3" presId="urn:microsoft.com/office/officeart/2005/8/layout/chevron1"/>
    <dgm:cxn modelId="{A1543DA2-9DED-0A48-BF57-B0CD9E5C7915}" type="presOf" srcId="{A3C7C0F5-12A6-40D8-9C2F-2DEEB05781CE}" destId="{4B36520C-42A3-F942-B812-67CF7A850F57}" srcOrd="0" destOrd="2" presId="urn:microsoft.com/office/officeart/2005/8/layout/chevron1"/>
    <dgm:cxn modelId="{5461EE6C-C511-F24C-AFD6-1381A1278597}" type="presOf" srcId="{89294D91-56C5-4953-8DD1-D088FE11EB1D}" destId="{929FD3A4-4FB2-C248-9EDF-6D96C62F3B82}" srcOrd="0" destOrd="2" presId="urn:microsoft.com/office/officeart/2005/8/layout/chevron1"/>
    <dgm:cxn modelId="{709C891B-1F16-4522-94A9-2B2F01919093}" srcId="{F8955F28-47CA-487E-966A-0F81F801DC01}" destId="{A3C7C0F5-12A6-40D8-9C2F-2DEEB05781CE}" srcOrd="2" destOrd="0" parTransId="{22BDD9F8-D757-4070-9CD4-E69B82AD56EE}" sibTransId="{07BCF9DB-2ADA-471C-ADCF-336BCCE43A9F}"/>
    <dgm:cxn modelId="{035190F4-5491-7649-AF48-980F53C3490E}" type="presOf" srcId="{0410A27D-0E50-408B-B1B2-256EA0743020}" destId="{4B36520C-42A3-F942-B812-67CF7A850F57}" srcOrd="0" destOrd="0" presId="urn:microsoft.com/office/officeart/2005/8/layout/chevron1"/>
    <dgm:cxn modelId="{3C4E95D4-22E1-4694-87E0-EAB29E204E25}" srcId="{1110631E-2684-405F-AF3A-2746996A8C0C}" destId="{093033D5-2AB8-45C6-88CF-4E7B2CA70C26}" srcOrd="0" destOrd="0" parTransId="{628E54BD-7745-455F-819B-C894DDB46655}" sibTransId="{7C28D9F9-4872-42B3-A42F-0A9D8490EE52}"/>
    <dgm:cxn modelId="{C73E9A07-E841-46AD-9DC9-4B9F909C30FC}" srcId="{55C9498C-C895-419C-B4C5-502758CFFF95}" destId="{331E4F27-B9C9-49F5-B2FA-7E4D7E4AD150}" srcOrd="6" destOrd="0" parTransId="{C7A82EEA-86EF-4F8B-9A39-BA4EB9856AC3}" sibTransId="{4A708117-5E39-4553-8F95-296743BD27CA}"/>
    <dgm:cxn modelId="{254D7DF0-F843-F24D-A1E0-BE8D23900384}" type="presOf" srcId="{093033D5-2AB8-45C6-88CF-4E7B2CA70C26}" destId="{6F1E10B7-56FA-B643-9E7A-464930BBA5D8}" srcOrd="0" destOrd="0" presId="urn:microsoft.com/office/officeart/2005/8/layout/chevron1"/>
    <dgm:cxn modelId="{829B5B7A-9001-4538-BD35-FC6BA39D1DA5}" srcId="{55C9498C-C895-419C-B4C5-502758CFFF95}" destId="{7405A8C9-92CE-4C20-B04A-99AD4BFF1157}" srcOrd="4" destOrd="0" parTransId="{1B93C8C9-D61D-497E-B91E-A690BAB70E6B}" sibTransId="{7C0847B6-FF15-4ECA-8184-4E3F5A61267E}"/>
    <dgm:cxn modelId="{77236D8C-10C8-4A85-A02F-B491CB0E95BC}" srcId="{1110631E-2684-405F-AF3A-2746996A8C0C}" destId="{F8955F28-47CA-487E-966A-0F81F801DC01}" srcOrd="2" destOrd="0" parTransId="{C676C39B-571D-45F1-BD9E-7B9D658F331C}" sibTransId="{64F1E711-D532-4870-A7BE-8D42EC0DFB4B}"/>
    <dgm:cxn modelId="{44049EEB-08C2-471E-BEE1-1121A0B46140}" srcId="{F8955F28-47CA-487E-966A-0F81F801DC01}" destId="{DB3F245C-AA1F-45AA-AB1D-7111A5086FFF}" srcOrd="3" destOrd="0" parTransId="{74A67B60-92DE-4914-8CFE-FC69EC7A44DC}" sibTransId="{0B19BD38-95EF-4163-9E11-47592EF2E6C7}"/>
    <dgm:cxn modelId="{C4226810-B20A-4A71-8EDC-C40706286545}" srcId="{55C9498C-C895-419C-B4C5-502758CFFF95}" destId="{69A0528B-FF6C-4063-B6B2-3AD2AB3E24F6}" srcOrd="1" destOrd="0" parTransId="{2AEC05EA-6143-4154-B135-D4E12D9BEF06}" sibTransId="{612D8717-2563-4F76-BADA-083238115DA6}"/>
    <dgm:cxn modelId="{40B8FD69-5ECA-481F-ABE4-0E48512144C1}" srcId="{F8955F28-47CA-487E-966A-0F81F801DC01}" destId="{0DD453D4-5FC4-4538-9D05-879863F26B81}" srcOrd="1" destOrd="0" parTransId="{91A8C5E1-4B70-4CE6-AE49-32ADA2321616}" sibTransId="{D55AD303-459E-4D05-A859-7F4A357B3A63}"/>
    <dgm:cxn modelId="{830C2305-CBA3-1140-9BD1-DFD04893F141}" type="presOf" srcId="{69A0528B-FF6C-4063-B6B2-3AD2AB3E24F6}" destId="{929FD3A4-4FB2-C248-9EDF-6D96C62F3B82}" srcOrd="0" destOrd="1" presId="urn:microsoft.com/office/officeart/2005/8/layout/chevron1"/>
    <dgm:cxn modelId="{78050100-E830-4994-8516-2DACED75B269}" srcId="{1110631E-2684-405F-AF3A-2746996A8C0C}" destId="{55C9498C-C895-419C-B4C5-502758CFFF95}" srcOrd="1" destOrd="0" parTransId="{D55A05E6-504C-4152-8444-A764E63DD529}" sibTransId="{F404E846-D7F5-4DA6-AFF3-95879918D4C6}"/>
    <dgm:cxn modelId="{11C3B9C4-A619-412E-8060-C98097C9AE46}" srcId="{55C9498C-C895-419C-B4C5-502758CFFF95}" destId="{28F93F65-4F64-4E67-B91E-968854E5B0A1}" srcOrd="0" destOrd="0" parTransId="{0A84E546-8B44-4F32-9E2C-BF0F6B050921}" sibTransId="{6F099527-E3D1-4BA2-9DB7-B68AB3705642}"/>
    <dgm:cxn modelId="{6EEE39FA-1055-D24B-BDC4-0D934A26B211}" type="presOf" srcId="{55C9498C-C895-419C-B4C5-502758CFFF95}" destId="{665130B7-F951-B045-A97B-76D35629BD25}" srcOrd="0" destOrd="0" presId="urn:microsoft.com/office/officeart/2005/8/layout/chevron1"/>
    <dgm:cxn modelId="{C2D34300-A4E8-804F-BD55-3C3E5319AB97}" type="presOf" srcId="{1110631E-2684-405F-AF3A-2746996A8C0C}" destId="{D2291863-BF24-1340-96AD-62DF7E8A36C9}" srcOrd="0" destOrd="0" presId="urn:microsoft.com/office/officeart/2005/8/layout/chevron1"/>
    <dgm:cxn modelId="{07450E5E-D651-3F49-9A4E-40917B9B73B3}" type="presParOf" srcId="{D2291863-BF24-1340-96AD-62DF7E8A36C9}" destId="{5B0225DD-9E58-5348-875F-432D5CE06591}" srcOrd="0" destOrd="0" presId="urn:microsoft.com/office/officeart/2005/8/layout/chevron1"/>
    <dgm:cxn modelId="{BF66C411-E7FE-FB45-B268-5D68FA8B1907}" type="presParOf" srcId="{5B0225DD-9E58-5348-875F-432D5CE06591}" destId="{6F1E10B7-56FA-B643-9E7A-464930BBA5D8}" srcOrd="0" destOrd="0" presId="urn:microsoft.com/office/officeart/2005/8/layout/chevron1"/>
    <dgm:cxn modelId="{069515BE-E4B3-334C-B739-1102E945FA75}" type="presParOf" srcId="{5B0225DD-9E58-5348-875F-432D5CE06591}" destId="{AF4BADD4-DD08-8841-80A7-908897999B4A}" srcOrd="1" destOrd="0" presId="urn:microsoft.com/office/officeart/2005/8/layout/chevron1"/>
    <dgm:cxn modelId="{0949A759-9899-3249-A7F9-4CEC8285A3EC}" type="presParOf" srcId="{D2291863-BF24-1340-96AD-62DF7E8A36C9}" destId="{53857715-F817-4A42-BCCB-C6239A7618AA}" srcOrd="1" destOrd="0" presId="urn:microsoft.com/office/officeart/2005/8/layout/chevron1"/>
    <dgm:cxn modelId="{A2724523-EF7A-3A4B-B85E-D8E4F0DDC257}" type="presParOf" srcId="{D2291863-BF24-1340-96AD-62DF7E8A36C9}" destId="{52E76F80-1D29-BF4A-8418-69422508745A}" srcOrd="2" destOrd="0" presId="urn:microsoft.com/office/officeart/2005/8/layout/chevron1"/>
    <dgm:cxn modelId="{0F837996-46B5-0149-A53C-64157B0B91EC}" type="presParOf" srcId="{52E76F80-1D29-BF4A-8418-69422508745A}" destId="{665130B7-F951-B045-A97B-76D35629BD25}" srcOrd="0" destOrd="0" presId="urn:microsoft.com/office/officeart/2005/8/layout/chevron1"/>
    <dgm:cxn modelId="{CE203026-0946-0D49-B6E8-4D2CF41DD404}" type="presParOf" srcId="{52E76F80-1D29-BF4A-8418-69422508745A}" destId="{929FD3A4-4FB2-C248-9EDF-6D96C62F3B82}" srcOrd="1" destOrd="0" presId="urn:microsoft.com/office/officeart/2005/8/layout/chevron1"/>
    <dgm:cxn modelId="{69BC49E1-7A3E-044E-9239-5320DC79E91E}" type="presParOf" srcId="{D2291863-BF24-1340-96AD-62DF7E8A36C9}" destId="{81990C6A-9502-274F-B4AF-6221A7E556C1}" srcOrd="3" destOrd="0" presId="urn:microsoft.com/office/officeart/2005/8/layout/chevron1"/>
    <dgm:cxn modelId="{F05E9268-F279-C44F-B1B8-25F5E067366F}" type="presParOf" srcId="{D2291863-BF24-1340-96AD-62DF7E8A36C9}" destId="{773E8F28-1A5B-4B44-A0DD-8D298BB36AB7}" srcOrd="4" destOrd="0" presId="urn:microsoft.com/office/officeart/2005/8/layout/chevron1"/>
    <dgm:cxn modelId="{71EA0380-AA7C-9D41-B9CB-113043ACC3A3}" type="presParOf" srcId="{773E8F28-1A5B-4B44-A0DD-8D298BB36AB7}" destId="{D009E282-7027-4543-A2AF-0D4C914AF733}" srcOrd="0" destOrd="0" presId="urn:microsoft.com/office/officeart/2005/8/layout/chevron1"/>
    <dgm:cxn modelId="{A4D75123-82AD-0E4B-A543-D56C39BE2BBE}" type="presParOf" srcId="{773E8F28-1A5B-4B44-A0DD-8D298BB36AB7}" destId="{4B36520C-42A3-F942-B812-67CF7A850F5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553EA-35CF-4E6B-AFE3-A33CAF7DC7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A3F4F-104E-4AD0-99F6-21577EFEC5D7}">
      <dgm:prSet/>
      <dgm:spPr/>
      <dgm:t>
        <a:bodyPr/>
        <a:lstStyle/>
        <a:p>
          <a:r>
            <a:rPr lang="da-DK"/>
            <a:t>Fodsvamp</a:t>
          </a:r>
          <a:endParaRPr lang="en-US"/>
        </a:p>
      </dgm:t>
    </dgm:pt>
    <dgm:pt modelId="{073E64F5-2A60-423D-9AAC-EF89143C744A}" type="parTrans" cxnId="{DA7DA25E-FE0B-4ACB-BFEF-F76A9EBC1090}">
      <dgm:prSet/>
      <dgm:spPr/>
      <dgm:t>
        <a:bodyPr/>
        <a:lstStyle/>
        <a:p>
          <a:endParaRPr lang="en-US"/>
        </a:p>
      </dgm:t>
    </dgm:pt>
    <dgm:pt modelId="{B37A73E9-1D06-4152-80A0-4E15EEDE1B4E}" type="sibTrans" cxnId="{DA7DA25E-FE0B-4ACB-BFEF-F76A9EBC1090}">
      <dgm:prSet/>
      <dgm:spPr/>
      <dgm:t>
        <a:bodyPr/>
        <a:lstStyle/>
        <a:p>
          <a:endParaRPr lang="en-US"/>
        </a:p>
      </dgm:t>
    </dgm:pt>
    <dgm:pt modelId="{171A172C-38E1-42BC-97ED-FEE0B86132B3}">
      <dgm:prSet/>
      <dgm:spPr/>
      <dgm:t>
        <a:bodyPr/>
        <a:lstStyle/>
        <a:p>
          <a:r>
            <a:rPr lang="da-DK" dirty="0"/>
            <a:t>Neglesvamp</a:t>
          </a:r>
          <a:endParaRPr lang="en-US" dirty="0"/>
        </a:p>
      </dgm:t>
    </dgm:pt>
    <dgm:pt modelId="{D2B90B61-2748-4B91-932A-17E7F58BD4DC}" type="parTrans" cxnId="{3EAE1461-FB8E-457A-A6AC-628777C1E72A}">
      <dgm:prSet/>
      <dgm:spPr/>
      <dgm:t>
        <a:bodyPr/>
        <a:lstStyle/>
        <a:p>
          <a:endParaRPr lang="en-US"/>
        </a:p>
      </dgm:t>
    </dgm:pt>
    <dgm:pt modelId="{5C28F416-383F-44B8-BD1E-B91CF705B2CD}" type="sibTrans" cxnId="{3EAE1461-FB8E-457A-A6AC-628777C1E72A}">
      <dgm:prSet/>
      <dgm:spPr/>
      <dgm:t>
        <a:bodyPr/>
        <a:lstStyle/>
        <a:p>
          <a:endParaRPr lang="en-US"/>
        </a:p>
      </dgm:t>
    </dgm:pt>
    <dgm:pt modelId="{569495B2-18E2-4F9C-8EC4-E491B2F9BB49}">
      <dgm:prSet/>
      <dgm:spPr/>
      <dgm:t>
        <a:bodyPr/>
        <a:lstStyle/>
        <a:p>
          <a:r>
            <a:rPr lang="da-DK"/>
            <a:t>Ringorm</a:t>
          </a:r>
          <a:endParaRPr lang="en-US"/>
        </a:p>
      </dgm:t>
    </dgm:pt>
    <dgm:pt modelId="{D05F6F41-802E-4546-B14A-726CE7550034}" type="parTrans" cxnId="{071FAA7E-696E-4318-B770-B6B01D7FCDA6}">
      <dgm:prSet/>
      <dgm:spPr/>
      <dgm:t>
        <a:bodyPr/>
        <a:lstStyle/>
        <a:p>
          <a:endParaRPr lang="en-US"/>
        </a:p>
      </dgm:t>
    </dgm:pt>
    <dgm:pt modelId="{D59AB30B-9309-495D-A1EC-BE8BEAC4412B}" type="sibTrans" cxnId="{071FAA7E-696E-4318-B770-B6B01D7FCDA6}">
      <dgm:prSet/>
      <dgm:spPr/>
      <dgm:t>
        <a:bodyPr/>
        <a:lstStyle/>
        <a:p>
          <a:endParaRPr lang="en-US"/>
        </a:p>
      </dgm:t>
    </dgm:pt>
    <dgm:pt modelId="{8D7C68E8-9960-804B-AD44-7B2A2ED13594}">
      <dgm:prSet/>
      <dgm:spPr/>
      <dgm:t>
        <a:bodyPr/>
        <a:lstStyle/>
        <a:p>
          <a:r>
            <a:rPr lang="da-DK" dirty="0"/>
            <a:t>Dybe  svampeinfektioner</a:t>
          </a:r>
        </a:p>
      </dgm:t>
    </dgm:pt>
    <dgm:pt modelId="{85952148-4E85-854A-B4AD-ED2C64F7AA4C}" type="parTrans" cxnId="{43F57848-F2CC-084C-9139-0C94E390C4B0}">
      <dgm:prSet/>
      <dgm:spPr/>
      <dgm:t>
        <a:bodyPr/>
        <a:lstStyle/>
        <a:p>
          <a:endParaRPr lang="da-DK"/>
        </a:p>
      </dgm:t>
    </dgm:pt>
    <dgm:pt modelId="{C261A6BD-DB9D-A740-9F0A-10F9B8869112}" type="sibTrans" cxnId="{43F57848-F2CC-084C-9139-0C94E390C4B0}">
      <dgm:prSet/>
      <dgm:spPr/>
      <dgm:t>
        <a:bodyPr/>
        <a:lstStyle/>
        <a:p>
          <a:endParaRPr lang="da-DK"/>
        </a:p>
      </dgm:t>
    </dgm:pt>
    <dgm:pt modelId="{BDEFBBFD-4296-A64A-9CA0-A760B4EA6518}" type="pres">
      <dgm:prSet presAssocID="{2C9553EA-35CF-4E6B-AFE3-A33CAF7DC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90B1CC3A-7A8A-7C40-8E09-EEBEC09CC402}" type="pres">
      <dgm:prSet presAssocID="{E4CA3F4F-104E-4AD0-99F6-21577EFEC5D7}" presName="hierRoot1" presStyleCnt="0"/>
      <dgm:spPr/>
    </dgm:pt>
    <dgm:pt modelId="{334DF091-7B90-304C-A072-DEF4BA0D754C}" type="pres">
      <dgm:prSet presAssocID="{E4CA3F4F-104E-4AD0-99F6-21577EFEC5D7}" presName="composite" presStyleCnt="0"/>
      <dgm:spPr/>
    </dgm:pt>
    <dgm:pt modelId="{E3B40837-1EAF-0246-AF88-F584C62DBD79}" type="pres">
      <dgm:prSet presAssocID="{E4CA3F4F-104E-4AD0-99F6-21577EFEC5D7}" presName="background" presStyleLbl="node0" presStyleIdx="0" presStyleCnt="4"/>
      <dgm:spPr/>
    </dgm:pt>
    <dgm:pt modelId="{D1EDCB44-346F-4F49-9752-AA641D90EA64}" type="pres">
      <dgm:prSet presAssocID="{E4CA3F4F-104E-4AD0-99F6-21577EFEC5D7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3CB8B9C-D5E4-9C42-B842-12AC75A66DEC}" type="pres">
      <dgm:prSet presAssocID="{E4CA3F4F-104E-4AD0-99F6-21577EFEC5D7}" presName="hierChild2" presStyleCnt="0"/>
      <dgm:spPr/>
    </dgm:pt>
    <dgm:pt modelId="{136506FA-8009-2942-B898-8A6D8A9F17A9}" type="pres">
      <dgm:prSet presAssocID="{569495B2-18E2-4F9C-8EC4-E491B2F9BB49}" presName="hierRoot1" presStyleCnt="0"/>
      <dgm:spPr/>
    </dgm:pt>
    <dgm:pt modelId="{19E2EA05-1E03-CA4F-A304-7D53CAD73467}" type="pres">
      <dgm:prSet presAssocID="{569495B2-18E2-4F9C-8EC4-E491B2F9BB49}" presName="composite" presStyleCnt="0"/>
      <dgm:spPr/>
    </dgm:pt>
    <dgm:pt modelId="{3A77874F-90BB-E74E-BC1D-C4BAE2F9A2A2}" type="pres">
      <dgm:prSet presAssocID="{569495B2-18E2-4F9C-8EC4-E491B2F9BB49}" presName="background" presStyleLbl="node0" presStyleIdx="1" presStyleCnt="4"/>
      <dgm:spPr/>
    </dgm:pt>
    <dgm:pt modelId="{990E71E7-EBD2-C040-9FA4-6CC37C787880}" type="pres">
      <dgm:prSet presAssocID="{569495B2-18E2-4F9C-8EC4-E491B2F9BB49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9E6100B-DDBF-3D46-AD2A-E04B112A405A}" type="pres">
      <dgm:prSet presAssocID="{569495B2-18E2-4F9C-8EC4-E491B2F9BB49}" presName="hierChild2" presStyleCnt="0"/>
      <dgm:spPr/>
    </dgm:pt>
    <dgm:pt modelId="{28107C33-2CCD-084D-9DBC-E7EEF486BBFF}" type="pres">
      <dgm:prSet presAssocID="{171A172C-38E1-42BC-97ED-FEE0B86132B3}" presName="hierRoot1" presStyleCnt="0"/>
      <dgm:spPr/>
    </dgm:pt>
    <dgm:pt modelId="{A6406429-757A-4D48-B11F-73E45A3C3324}" type="pres">
      <dgm:prSet presAssocID="{171A172C-38E1-42BC-97ED-FEE0B86132B3}" presName="composite" presStyleCnt="0"/>
      <dgm:spPr/>
    </dgm:pt>
    <dgm:pt modelId="{4504F526-7EC5-9A4E-9053-F8A8AA9E63F9}" type="pres">
      <dgm:prSet presAssocID="{171A172C-38E1-42BC-97ED-FEE0B86132B3}" presName="background" presStyleLbl="node0" presStyleIdx="2" presStyleCnt="4"/>
      <dgm:spPr/>
    </dgm:pt>
    <dgm:pt modelId="{8B3D599C-1318-7348-9380-2C82FE79FAB7}" type="pres">
      <dgm:prSet presAssocID="{171A172C-38E1-42BC-97ED-FEE0B86132B3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B8DCDB8-33B9-6D49-BA61-7E853B61E12A}" type="pres">
      <dgm:prSet presAssocID="{171A172C-38E1-42BC-97ED-FEE0B86132B3}" presName="hierChild2" presStyleCnt="0"/>
      <dgm:spPr/>
    </dgm:pt>
    <dgm:pt modelId="{B81C7612-1100-574F-B0EC-F4B1926DC7E8}" type="pres">
      <dgm:prSet presAssocID="{8D7C68E8-9960-804B-AD44-7B2A2ED13594}" presName="hierRoot1" presStyleCnt="0"/>
      <dgm:spPr/>
    </dgm:pt>
    <dgm:pt modelId="{A843C56A-D3A5-0C4D-909A-90CE36C790E0}" type="pres">
      <dgm:prSet presAssocID="{8D7C68E8-9960-804B-AD44-7B2A2ED13594}" presName="composite" presStyleCnt="0"/>
      <dgm:spPr/>
    </dgm:pt>
    <dgm:pt modelId="{B936EFBA-7866-2542-9EAB-0A260A8E9790}" type="pres">
      <dgm:prSet presAssocID="{8D7C68E8-9960-804B-AD44-7B2A2ED13594}" presName="background" presStyleLbl="node0" presStyleIdx="3" presStyleCnt="4"/>
      <dgm:spPr/>
    </dgm:pt>
    <dgm:pt modelId="{D531E762-0956-C348-8553-4C3931B0B0F0}" type="pres">
      <dgm:prSet presAssocID="{8D7C68E8-9960-804B-AD44-7B2A2ED13594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F99F0D-723D-DA47-A023-ADCE48022128}" type="pres">
      <dgm:prSet presAssocID="{8D7C68E8-9960-804B-AD44-7B2A2ED13594}" presName="hierChild2" presStyleCnt="0"/>
      <dgm:spPr/>
    </dgm:pt>
  </dgm:ptLst>
  <dgm:cxnLst>
    <dgm:cxn modelId="{A24BE6A9-2310-164F-B526-EFB078698951}" type="presOf" srcId="{569495B2-18E2-4F9C-8EC4-E491B2F9BB49}" destId="{990E71E7-EBD2-C040-9FA4-6CC37C787880}" srcOrd="0" destOrd="0" presId="urn:microsoft.com/office/officeart/2005/8/layout/hierarchy1"/>
    <dgm:cxn modelId="{A93A7E2B-943A-6C42-9A48-1CE7C5940D62}" type="presOf" srcId="{E4CA3F4F-104E-4AD0-99F6-21577EFEC5D7}" destId="{D1EDCB44-346F-4F49-9752-AA641D90EA64}" srcOrd="0" destOrd="0" presId="urn:microsoft.com/office/officeart/2005/8/layout/hierarchy1"/>
    <dgm:cxn modelId="{43F57848-F2CC-084C-9139-0C94E390C4B0}" srcId="{2C9553EA-35CF-4E6B-AFE3-A33CAF7DC797}" destId="{8D7C68E8-9960-804B-AD44-7B2A2ED13594}" srcOrd="3" destOrd="0" parTransId="{85952148-4E85-854A-B4AD-ED2C64F7AA4C}" sibTransId="{C261A6BD-DB9D-A740-9F0A-10F9B8869112}"/>
    <dgm:cxn modelId="{071FAA7E-696E-4318-B770-B6B01D7FCDA6}" srcId="{2C9553EA-35CF-4E6B-AFE3-A33CAF7DC797}" destId="{569495B2-18E2-4F9C-8EC4-E491B2F9BB49}" srcOrd="1" destOrd="0" parTransId="{D05F6F41-802E-4546-B14A-726CE7550034}" sibTransId="{D59AB30B-9309-495D-A1EC-BE8BEAC4412B}"/>
    <dgm:cxn modelId="{09427FB0-941E-D847-BC04-D16E244F1B5C}" type="presOf" srcId="{171A172C-38E1-42BC-97ED-FEE0B86132B3}" destId="{8B3D599C-1318-7348-9380-2C82FE79FAB7}" srcOrd="0" destOrd="0" presId="urn:microsoft.com/office/officeart/2005/8/layout/hierarchy1"/>
    <dgm:cxn modelId="{CF8FE312-A052-BB47-9DD6-01BB8A93A042}" type="presOf" srcId="{8D7C68E8-9960-804B-AD44-7B2A2ED13594}" destId="{D531E762-0956-C348-8553-4C3931B0B0F0}" srcOrd="0" destOrd="0" presId="urn:microsoft.com/office/officeart/2005/8/layout/hierarchy1"/>
    <dgm:cxn modelId="{DA7DA25E-FE0B-4ACB-BFEF-F76A9EBC1090}" srcId="{2C9553EA-35CF-4E6B-AFE3-A33CAF7DC797}" destId="{E4CA3F4F-104E-4AD0-99F6-21577EFEC5D7}" srcOrd="0" destOrd="0" parTransId="{073E64F5-2A60-423D-9AAC-EF89143C744A}" sibTransId="{B37A73E9-1D06-4152-80A0-4E15EEDE1B4E}"/>
    <dgm:cxn modelId="{5D05E207-249C-894F-8B5D-D4DB9F3479D1}" type="presOf" srcId="{2C9553EA-35CF-4E6B-AFE3-A33CAF7DC797}" destId="{BDEFBBFD-4296-A64A-9CA0-A760B4EA6518}" srcOrd="0" destOrd="0" presId="urn:microsoft.com/office/officeart/2005/8/layout/hierarchy1"/>
    <dgm:cxn modelId="{3EAE1461-FB8E-457A-A6AC-628777C1E72A}" srcId="{2C9553EA-35CF-4E6B-AFE3-A33CAF7DC797}" destId="{171A172C-38E1-42BC-97ED-FEE0B86132B3}" srcOrd="2" destOrd="0" parTransId="{D2B90B61-2748-4B91-932A-17E7F58BD4DC}" sibTransId="{5C28F416-383F-44B8-BD1E-B91CF705B2CD}"/>
    <dgm:cxn modelId="{4C40EE77-B40F-414B-A411-96455942986D}" type="presParOf" srcId="{BDEFBBFD-4296-A64A-9CA0-A760B4EA6518}" destId="{90B1CC3A-7A8A-7C40-8E09-EEBEC09CC402}" srcOrd="0" destOrd="0" presId="urn:microsoft.com/office/officeart/2005/8/layout/hierarchy1"/>
    <dgm:cxn modelId="{181896AB-A37F-444F-98E3-E4B6DE064A71}" type="presParOf" srcId="{90B1CC3A-7A8A-7C40-8E09-EEBEC09CC402}" destId="{334DF091-7B90-304C-A072-DEF4BA0D754C}" srcOrd="0" destOrd="0" presId="urn:microsoft.com/office/officeart/2005/8/layout/hierarchy1"/>
    <dgm:cxn modelId="{91EF4FF5-FE8F-FD40-AF4E-640871B7A10B}" type="presParOf" srcId="{334DF091-7B90-304C-A072-DEF4BA0D754C}" destId="{E3B40837-1EAF-0246-AF88-F584C62DBD79}" srcOrd="0" destOrd="0" presId="urn:microsoft.com/office/officeart/2005/8/layout/hierarchy1"/>
    <dgm:cxn modelId="{767908FB-958F-AF46-A76E-B5145507BA3A}" type="presParOf" srcId="{334DF091-7B90-304C-A072-DEF4BA0D754C}" destId="{D1EDCB44-346F-4F49-9752-AA641D90EA64}" srcOrd="1" destOrd="0" presId="urn:microsoft.com/office/officeart/2005/8/layout/hierarchy1"/>
    <dgm:cxn modelId="{949DE65A-C9F0-9F46-A3B6-9A67E0F20066}" type="presParOf" srcId="{90B1CC3A-7A8A-7C40-8E09-EEBEC09CC402}" destId="{A3CB8B9C-D5E4-9C42-B842-12AC75A66DEC}" srcOrd="1" destOrd="0" presId="urn:microsoft.com/office/officeart/2005/8/layout/hierarchy1"/>
    <dgm:cxn modelId="{3FD46D13-CC6C-6842-881B-7C7500C35ECC}" type="presParOf" srcId="{BDEFBBFD-4296-A64A-9CA0-A760B4EA6518}" destId="{136506FA-8009-2942-B898-8A6D8A9F17A9}" srcOrd="1" destOrd="0" presId="urn:microsoft.com/office/officeart/2005/8/layout/hierarchy1"/>
    <dgm:cxn modelId="{128258AB-0C9B-A94B-98AA-F83BAE2DA741}" type="presParOf" srcId="{136506FA-8009-2942-B898-8A6D8A9F17A9}" destId="{19E2EA05-1E03-CA4F-A304-7D53CAD73467}" srcOrd="0" destOrd="0" presId="urn:microsoft.com/office/officeart/2005/8/layout/hierarchy1"/>
    <dgm:cxn modelId="{DEE51021-968D-E84A-98F2-FE39AB31C869}" type="presParOf" srcId="{19E2EA05-1E03-CA4F-A304-7D53CAD73467}" destId="{3A77874F-90BB-E74E-BC1D-C4BAE2F9A2A2}" srcOrd="0" destOrd="0" presId="urn:microsoft.com/office/officeart/2005/8/layout/hierarchy1"/>
    <dgm:cxn modelId="{15835853-2AB1-6549-B737-C86C71C98BC7}" type="presParOf" srcId="{19E2EA05-1E03-CA4F-A304-7D53CAD73467}" destId="{990E71E7-EBD2-C040-9FA4-6CC37C787880}" srcOrd="1" destOrd="0" presId="urn:microsoft.com/office/officeart/2005/8/layout/hierarchy1"/>
    <dgm:cxn modelId="{34C57210-0F1B-7942-9DE1-F9D403C152D4}" type="presParOf" srcId="{136506FA-8009-2942-B898-8A6D8A9F17A9}" destId="{69E6100B-DDBF-3D46-AD2A-E04B112A405A}" srcOrd="1" destOrd="0" presId="urn:microsoft.com/office/officeart/2005/8/layout/hierarchy1"/>
    <dgm:cxn modelId="{BEAE5EF1-C2FC-6A49-BEA1-AB82A4EEEB75}" type="presParOf" srcId="{BDEFBBFD-4296-A64A-9CA0-A760B4EA6518}" destId="{28107C33-2CCD-084D-9DBC-E7EEF486BBFF}" srcOrd="2" destOrd="0" presId="urn:microsoft.com/office/officeart/2005/8/layout/hierarchy1"/>
    <dgm:cxn modelId="{0C9DEFE3-AAED-234B-BD9B-7F3D02D8CE9E}" type="presParOf" srcId="{28107C33-2CCD-084D-9DBC-E7EEF486BBFF}" destId="{A6406429-757A-4D48-B11F-73E45A3C3324}" srcOrd="0" destOrd="0" presId="urn:microsoft.com/office/officeart/2005/8/layout/hierarchy1"/>
    <dgm:cxn modelId="{FA003922-27F4-8441-B6F2-28F27F5B985A}" type="presParOf" srcId="{A6406429-757A-4D48-B11F-73E45A3C3324}" destId="{4504F526-7EC5-9A4E-9053-F8A8AA9E63F9}" srcOrd="0" destOrd="0" presId="urn:microsoft.com/office/officeart/2005/8/layout/hierarchy1"/>
    <dgm:cxn modelId="{055FF0C1-2FB8-4142-9208-11F9196811FC}" type="presParOf" srcId="{A6406429-757A-4D48-B11F-73E45A3C3324}" destId="{8B3D599C-1318-7348-9380-2C82FE79FAB7}" srcOrd="1" destOrd="0" presId="urn:microsoft.com/office/officeart/2005/8/layout/hierarchy1"/>
    <dgm:cxn modelId="{99162D88-BAA0-194C-8ACD-2DB72972401B}" type="presParOf" srcId="{28107C33-2CCD-084D-9DBC-E7EEF486BBFF}" destId="{6B8DCDB8-33B9-6D49-BA61-7E853B61E12A}" srcOrd="1" destOrd="0" presId="urn:microsoft.com/office/officeart/2005/8/layout/hierarchy1"/>
    <dgm:cxn modelId="{F21A1CE5-F7A5-8C4F-98FB-6DE4AD507F99}" type="presParOf" srcId="{BDEFBBFD-4296-A64A-9CA0-A760B4EA6518}" destId="{B81C7612-1100-574F-B0EC-F4B1926DC7E8}" srcOrd="3" destOrd="0" presId="urn:microsoft.com/office/officeart/2005/8/layout/hierarchy1"/>
    <dgm:cxn modelId="{19BEE0B8-36AB-154C-B4DA-22F724E9A9CC}" type="presParOf" srcId="{B81C7612-1100-574F-B0EC-F4B1926DC7E8}" destId="{A843C56A-D3A5-0C4D-909A-90CE36C790E0}" srcOrd="0" destOrd="0" presId="urn:microsoft.com/office/officeart/2005/8/layout/hierarchy1"/>
    <dgm:cxn modelId="{E5C497A0-E1F2-E74B-BF41-D1070D92AE48}" type="presParOf" srcId="{A843C56A-D3A5-0C4D-909A-90CE36C790E0}" destId="{B936EFBA-7866-2542-9EAB-0A260A8E9790}" srcOrd="0" destOrd="0" presId="urn:microsoft.com/office/officeart/2005/8/layout/hierarchy1"/>
    <dgm:cxn modelId="{0E3B2B2C-1C6E-B84C-AE68-B2498D120EC7}" type="presParOf" srcId="{A843C56A-D3A5-0C4D-909A-90CE36C790E0}" destId="{D531E762-0956-C348-8553-4C3931B0B0F0}" srcOrd="1" destOrd="0" presId="urn:microsoft.com/office/officeart/2005/8/layout/hierarchy1"/>
    <dgm:cxn modelId="{FF593091-A8B0-734C-B3D5-D5CBBA96019A}" type="presParOf" srcId="{B81C7612-1100-574F-B0EC-F4B1926DC7E8}" destId="{4EF99F0D-723D-DA47-A023-ADCE480221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60792-3892-4A05-8F48-56E238EC30D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105EF-0916-4C18-BD20-5A9E4AA4E888}">
      <dgm:prSet custT="1"/>
      <dgm:spPr/>
      <dgm:t>
        <a:bodyPr/>
        <a:lstStyle/>
        <a:p>
          <a:r>
            <a:rPr lang="da-DK" sz="2000" i="0" dirty="0">
              <a:latin typeface="+mn-lt"/>
            </a:rPr>
            <a:t>Kronisk diffus affektion </a:t>
          </a:r>
          <a:r>
            <a:rPr lang="da-DK" sz="2000" i="0" dirty="0" err="1">
              <a:latin typeface="+mn-lt"/>
            </a:rPr>
            <a:t>fodsåle</a:t>
          </a:r>
          <a:r>
            <a:rPr lang="da-DK" sz="2000" i="0" dirty="0">
              <a:latin typeface="+mn-lt"/>
            </a:rPr>
            <a:t>(r) ”Mokkasinsvamp”.</a:t>
          </a:r>
          <a:endParaRPr lang="en-US" sz="2000" i="0" dirty="0">
            <a:latin typeface="+mn-lt"/>
          </a:endParaRPr>
        </a:p>
      </dgm:t>
    </dgm:pt>
    <dgm:pt modelId="{409F7C18-EAF2-4071-A3F3-56E58A1354AE}" type="parTrans" cxnId="{BF345D2D-8258-4DC7-9EB9-B24FD4089483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4A9204EE-2697-4FB8-849F-0CD5C7EFC806}" type="sibTrans" cxnId="{BF345D2D-8258-4DC7-9EB9-B24FD4089483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5A278EB9-5011-4749-9FAF-570C85CCF34F}">
      <dgm:prSet custT="1"/>
      <dgm:spPr/>
      <dgm:t>
        <a:bodyPr/>
        <a:lstStyle/>
        <a:p>
          <a:r>
            <a:rPr lang="da-DK" sz="2000" i="0" dirty="0">
              <a:latin typeface="+mn-lt"/>
            </a:rPr>
            <a:t>Asymptomatisk evt. let rødme og kridtfuretegning</a:t>
          </a:r>
          <a:endParaRPr lang="en-US" sz="2000" i="0" dirty="0">
            <a:latin typeface="+mn-lt"/>
          </a:endParaRPr>
        </a:p>
      </dgm:t>
    </dgm:pt>
    <dgm:pt modelId="{7002F299-AD08-4BB7-A5FC-C705A6D143F7}" type="parTrans" cxnId="{E8CE6D99-C538-4658-825D-93308238590D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268282F1-8BF9-47F4-8F91-0A1616C11654}" type="sibTrans" cxnId="{E8CE6D99-C538-4658-825D-93308238590D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1A385FD5-BE59-41BD-B5EB-3C812B6DE577}">
      <dgm:prSet custT="1"/>
      <dgm:spPr/>
      <dgm:t>
        <a:bodyPr/>
        <a:lstStyle/>
        <a:p>
          <a:r>
            <a:rPr lang="da-DK" sz="2000" i="0">
              <a:latin typeface="+mn-lt"/>
            </a:rPr>
            <a:t>Hyperkeratoser</a:t>
          </a:r>
          <a:endParaRPr lang="en-US" sz="2000" i="0">
            <a:latin typeface="+mn-lt"/>
          </a:endParaRPr>
        </a:p>
      </dgm:t>
    </dgm:pt>
    <dgm:pt modelId="{0E28D888-51F5-46AE-BD19-6CC73E04CC9E}" type="parTrans" cxnId="{FD01CE98-E48A-41B9-B43D-0D62D4F7CB12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AF25450D-C99F-472C-A36C-51D5768A360B}" type="sibTrans" cxnId="{FD01CE98-E48A-41B9-B43D-0D62D4F7CB12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7FB0A5BA-2DF2-456E-97E1-722A47025D3C}">
      <dgm:prSet custT="1"/>
      <dgm:spPr/>
      <dgm:t>
        <a:bodyPr/>
        <a:lstStyle/>
        <a:p>
          <a:r>
            <a:rPr lang="da-DK" sz="2000" i="0" dirty="0">
              <a:latin typeface="+mn-lt"/>
            </a:rPr>
            <a:t>”</a:t>
          </a:r>
          <a:r>
            <a:rPr lang="da-DK" sz="2000" i="0" dirty="0" err="1">
              <a:latin typeface="+mn-lt"/>
            </a:rPr>
            <a:t>En-håndflade-to-fodsåler</a:t>
          </a:r>
          <a:r>
            <a:rPr lang="da-DK" sz="2000" i="0" dirty="0">
              <a:latin typeface="+mn-lt"/>
            </a:rPr>
            <a:t> syndromet” (kronisk </a:t>
          </a:r>
          <a:r>
            <a:rPr lang="da-DK" sz="2000" i="1" dirty="0">
              <a:latin typeface="+mn-lt"/>
            </a:rPr>
            <a:t>T. </a:t>
          </a:r>
          <a:r>
            <a:rPr lang="da-DK" sz="2000" i="1" dirty="0" err="1">
              <a:latin typeface="+mn-lt"/>
            </a:rPr>
            <a:t>rubrum</a:t>
          </a:r>
          <a:r>
            <a:rPr lang="da-DK" sz="2000" i="0" dirty="0">
              <a:latin typeface="+mn-lt"/>
            </a:rPr>
            <a:t> infektion)</a:t>
          </a:r>
          <a:endParaRPr lang="en-US" sz="2000" i="0" dirty="0">
            <a:latin typeface="+mn-lt"/>
          </a:endParaRPr>
        </a:p>
      </dgm:t>
    </dgm:pt>
    <dgm:pt modelId="{94023BDE-4A22-4840-AF32-7703D95E548A}" type="parTrans" cxnId="{128511EE-460E-4CB4-AFFC-F8107432111D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071C7A28-CC7F-464E-BCCB-C09723F9647D}" type="sibTrans" cxnId="{128511EE-460E-4CB4-AFFC-F8107432111D}">
      <dgm:prSet/>
      <dgm:spPr/>
      <dgm:t>
        <a:bodyPr/>
        <a:lstStyle/>
        <a:p>
          <a:endParaRPr lang="en-US" sz="2000" i="0">
            <a:latin typeface="+mn-lt"/>
          </a:endParaRPr>
        </a:p>
      </dgm:t>
    </dgm:pt>
    <dgm:pt modelId="{9A2BBCA3-E4A4-AE4E-9754-9D57163B3236}">
      <dgm:prSet custT="1"/>
      <dgm:spPr/>
      <dgm:t>
        <a:bodyPr/>
        <a:lstStyle/>
        <a:p>
          <a:r>
            <a:rPr lang="da-DK" sz="2000" i="0" dirty="0" err="1">
              <a:effectLst/>
              <a:latin typeface="+mn-lt"/>
            </a:rPr>
            <a:t>Interdigital</a:t>
          </a:r>
          <a:r>
            <a:rPr lang="da-DK" sz="2000" i="0" dirty="0">
              <a:effectLst/>
              <a:latin typeface="+mn-lt"/>
            </a:rPr>
            <a:t> fodsvamp ”</a:t>
          </a:r>
          <a:r>
            <a:rPr lang="da-DK" sz="2000" i="0" dirty="0" err="1">
              <a:effectLst/>
              <a:latin typeface="+mn-lt"/>
            </a:rPr>
            <a:t>Athlete’s</a:t>
          </a:r>
          <a:r>
            <a:rPr lang="da-DK" sz="2000" i="0" dirty="0">
              <a:effectLst/>
              <a:latin typeface="+mn-lt"/>
            </a:rPr>
            <a:t> </a:t>
          </a:r>
          <a:r>
            <a:rPr lang="da-DK" sz="2000" i="0" dirty="0" err="1">
              <a:effectLst/>
              <a:latin typeface="+mn-lt"/>
            </a:rPr>
            <a:t>foot</a:t>
          </a:r>
          <a:r>
            <a:rPr lang="da-DK" sz="2000" i="0" dirty="0">
              <a:latin typeface="+mn-lt"/>
            </a:rPr>
            <a:t>”</a:t>
          </a:r>
        </a:p>
      </dgm:t>
    </dgm:pt>
    <dgm:pt modelId="{F74C21BA-D183-8346-B016-F1DEBDD7FC19}" type="parTrans" cxnId="{BF485C11-8BA4-7948-A6BD-4173AC44D753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526A6D6A-1EC8-FD49-A4BF-E6D65F6546C1}" type="sibTrans" cxnId="{BF485C11-8BA4-7948-A6BD-4173AC44D753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1744FB01-F178-5348-A246-0C5BBCA07406}">
      <dgm:prSet custT="1"/>
      <dgm:spPr/>
      <dgm:t>
        <a:bodyPr/>
        <a:lstStyle/>
        <a:p>
          <a:r>
            <a:rPr lang="da-DK" sz="2000" i="1" dirty="0">
              <a:effectLst/>
              <a:latin typeface="+mn-lt"/>
            </a:rPr>
            <a:t>T. </a:t>
          </a:r>
          <a:r>
            <a:rPr lang="da-DK" sz="2000" i="1" dirty="0" err="1">
              <a:effectLst/>
              <a:latin typeface="+mn-lt"/>
            </a:rPr>
            <a:t>interdigitale</a:t>
          </a:r>
          <a:r>
            <a:rPr lang="da-DK" sz="2000" i="1" dirty="0">
              <a:effectLst/>
              <a:latin typeface="+mn-lt"/>
            </a:rPr>
            <a:t> og T. </a:t>
          </a:r>
          <a:r>
            <a:rPr lang="da-DK" sz="2000" i="1" dirty="0" err="1">
              <a:effectLst/>
              <a:latin typeface="+mn-lt"/>
            </a:rPr>
            <a:t>rubrum</a:t>
          </a:r>
          <a:r>
            <a:rPr lang="da-DK" sz="2000" i="1" dirty="0">
              <a:effectLst/>
              <a:latin typeface="+mn-lt"/>
            </a:rPr>
            <a:t>. </a:t>
          </a:r>
          <a:endParaRPr lang="da-DK" sz="2000" i="1" dirty="0">
            <a:latin typeface="+mn-lt"/>
          </a:endParaRPr>
        </a:p>
      </dgm:t>
    </dgm:pt>
    <dgm:pt modelId="{23FFA223-D739-354B-BA3A-D003D88F255C}" type="parTrans" cxnId="{4CB84497-DC48-A443-8EEA-27470E232674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370F45B7-5166-7C4D-A4B0-A59AA70AEFF7}" type="sibTrans" cxnId="{4CB84497-DC48-A443-8EEA-27470E232674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6E4A47F2-68CF-B046-B16A-BAB0CD069F8E}">
      <dgm:prSet custT="1"/>
      <dgm:spPr/>
      <dgm:t>
        <a:bodyPr/>
        <a:lstStyle/>
        <a:p>
          <a:r>
            <a:rPr lang="da-DK" sz="2000" i="0" dirty="0">
              <a:effectLst/>
              <a:latin typeface="+mn-lt"/>
            </a:rPr>
            <a:t>Asymptomatisk</a:t>
          </a:r>
          <a:endParaRPr lang="da-DK" sz="2000" i="0" dirty="0">
            <a:latin typeface="+mn-lt"/>
          </a:endParaRPr>
        </a:p>
      </dgm:t>
    </dgm:pt>
    <dgm:pt modelId="{13D594D2-ADB8-0C40-A3A4-8C2582F81ECD}" type="parTrans" cxnId="{51D96418-D3C5-104C-BFDE-385034A12C3F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B34E2933-05BB-324D-BFA8-CD4CD27CE62A}" type="sibTrans" cxnId="{51D96418-D3C5-104C-BFDE-385034A12C3F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A11A52CE-63EC-F54D-A7A6-E4D94FB8F968}">
      <dgm:prSet custT="1"/>
      <dgm:spPr/>
      <dgm:t>
        <a:bodyPr/>
        <a:lstStyle/>
        <a:p>
          <a:r>
            <a:rPr lang="da-DK" sz="2000" i="0" dirty="0">
              <a:effectLst/>
              <a:latin typeface="+mn-lt"/>
            </a:rPr>
            <a:t>periodisk let kløende</a:t>
          </a:r>
          <a:endParaRPr lang="da-DK" sz="2000" i="0" dirty="0">
            <a:latin typeface="+mn-lt"/>
          </a:endParaRPr>
        </a:p>
      </dgm:t>
    </dgm:pt>
    <dgm:pt modelId="{6574AD5D-CBD5-FF47-BEB4-489306DDD4B9}" type="parTrans" cxnId="{6BADCCB4-37DA-7F45-9547-EA8FDD27C7D4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947A8D6E-3652-2C4C-A71E-C6B4E4F68680}" type="sibTrans" cxnId="{6BADCCB4-37DA-7F45-9547-EA8FDD27C7D4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F5A58483-2C2D-F44C-BB8A-D499378FDDC4}">
      <dgm:prSet custT="1"/>
      <dgm:spPr/>
      <dgm:t>
        <a:bodyPr/>
        <a:lstStyle/>
        <a:p>
          <a:r>
            <a:rPr lang="da-DK" sz="2000" i="0" dirty="0">
              <a:effectLst/>
              <a:latin typeface="+mn-lt"/>
            </a:rPr>
            <a:t>minimalt skællende</a:t>
          </a:r>
          <a:endParaRPr lang="da-DK" sz="2000" i="0" dirty="0">
            <a:latin typeface="+mn-lt"/>
          </a:endParaRPr>
        </a:p>
      </dgm:t>
    </dgm:pt>
    <dgm:pt modelId="{AD94D413-F30F-BD44-9465-29D229A03E29}" type="parTrans" cxnId="{60A197CA-FE76-604B-87E2-A693450E6FBF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27167F93-A8EF-1F4B-8C09-ED4A20C25D94}" type="sibTrans" cxnId="{60A197CA-FE76-604B-87E2-A693450E6FBF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45A06B03-7C9A-8C43-8DF4-004703BF590C}">
      <dgm:prSet custT="1"/>
      <dgm:spPr/>
      <dgm:t>
        <a:bodyPr/>
        <a:lstStyle/>
        <a:p>
          <a:r>
            <a:rPr lang="da-DK" sz="2000" i="0" dirty="0">
              <a:effectLst/>
              <a:latin typeface="+mn-lt"/>
            </a:rPr>
            <a:t>udtalt </a:t>
          </a:r>
          <a:r>
            <a:rPr lang="da-DK" sz="2000" i="0" dirty="0" err="1">
              <a:effectLst/>
              <a:latin typeface="+mn-lt"/>
            </a:rPr>
            <a:t>eksematiserende</a:t>
          </a:r>
          <a:r>
            <a:rPr lang="da-DK" sz="2000" i="0" dirty="0">
              <a:effectLst/>
              <a:latin typeface="+mn-lt"/>
            </a:rPr>
            <a:t> i periferien </a:t>
          </a:r>
          <a:r>
            <a:rPr lang="da-DK" sz="2000" i="0" dirty="0" err="1">
              <a:effectLst/>
              <a:latin typeface="+mn-lt"/>
            </a:rPr>
            <a:t>vesikuløse</a:t>
          </a:r>
          <a:r>
            <a:rPr lang="da-DK" sz="2000" i="0" dirty="0">
              <a:effectLst/>
              <a:latin typeface="+mn-lt"/>
            </a:rPr>
            <a:t> undertiden </a:t>
          </a:r>
          <a:r>
            <a:rPr lang="da-DK" sz="2000" i="0" dirty="0" err="1">
              <a:effectLst/>
              <a:latin typeface="+mn-lt"/>
            </a:rPr>
            <a:t>bulløse</a:t>
          </a:r>
          <a:r>
            <a:rPr lang="da-DK" sz="2000" i="0" dirty="0">
              <a:effectLst/>
              <a:latin typeface="+mn-lt"/>
            </a:rPr>
            <a:t> forandringer </a:t>
          </a:r>
          <a:endParaRPr lang="da-DK" sz="2000" i="0" dirty="0">
            <a:latin typeface="+mn-lt"/>
          </a:endParaRPr>
        </a:p>
      </dgm:t>
    </dgm:pt>
    <dgm:pt modelId="{D082A2C3-7A30-5844-887A-39EF19EB2CB9}" type="parTrans" cxnId="{B03B4037-3652-9A4F-BE67-C615BB57DA17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771C831A-E2D4-7A43-85AF-020CCFEE4ACC}" type="sibTrans" cxnId="{B03B4037-3652-9A4F-BE67-C615BB57DA17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4C21CD23-F552-B44A-A5A0-D950AD663F03}">
      <dgm:prSet custT="1"/>
      <dgm:spPr/>
      <dgm:t>
        <a:bodyPr/>
        <a:lstStyle/>
        <a:p>
          <a:r>
            <a:rPr lang="da-DK" sz="2000" i="0" dirty="0">
              <a:effectLst/>
              <a:latin typeface="+mn-lt"/>
            </a:rPr>
            <a:t>ID reaktioner forekommer</a:t>
          </a:r>
          <a:endParaRPr lang="da-DK" sz="2000" i="0" dirty="0">
            <a:latin typeface="+mn-lt"/>
          </a:endParaRPr>
        </a:p>
      </dgm:t>
    </dgm:pt>
    <dgm:pt modelId="{DA76750F-886A-DE4F-9D68-85A91AC17508}" type="parTrans" cxnId="{F4B27C51-239F-5944-9938-17C13C8E141E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25BB6308-93ED-6943-AA9E-87F0DA823E6E}" type="sibTrans" cxnId="{F4B27C51-239F-5944-9938-17C13C8E141E}">
      <dgm:prSet/>
      <dgm:spPr/>
      <dgm:t>
        <a:bodyPr/>
        <a:lstStyle/>
        <a:p>
          <a:endParaRPr lang="da-DK" sz="2000" i="0">
            <a:latin typeface="+mn-lt"/>
          </a:endParaRPr>
        </a:p>
      </dgm:t>
    </dgm:pt>
    <dgm:pt modelId="{DE58B4C0-122C-1149-8E38-83BD1E78D51A}" type="pres">
      <dgm:prSet presAssocID="{71B60792-3892-4A05-8F48-56E238EC30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72CF30E-F74E-1045-BE4C-13356335C23D}" type="pres">
      <dgm:prSet presAssocID="{34A105EF-0916-4C18-BD20-5A9E4AA4E888}" presName="linNode" presStyleCnt="0"/>
      <dgm:spPr/>
    </dgm:pt>
    <dgm:pt modelId="{58395A26-B8F2-CB40-B507-142E2F746265}" type="pres">
      <dgm:prSet presAssocID="{34A105EF-0916-4C18-BD20-5A9E4AA4E888}" presName="parentText" presStyleLbl="alignNode1" presStyleIdx="0" presStyleCnt="2">
        <dgm:presLayoutVars>
          <dgm:chMax val="1"/>
          <dgm:bulletEnabled/>
        </dgm:presLayoutVars>
      </dgm:prSet>
      <dgm:spPr/>
      <dgm:t>
        <a:bodyPr/>
        <a:lstStyle/>
        <a:p>
          <a:endParaRPr lang="da-DK"/>
        </a:p>
      </dgm:t>
    </dgm:pt>
    <dgm:pt modelId="{82B6B1A3-1D92-4545-9744-4117A49D9E6C}" type="pres">
      <dgm:prSet presAssocID="{34A105EF-0916-4C18-BD20-5A9E4AA4E888}" presName="descendantText" presStyleLbl="alignAccFollowNode1" presStyleIdx="0" presStyleCnt="2">
        <dgm:presLayoutVars>
          <dgm:bulletEnabled/>
        </dgm:presLayoutVars>
      </dgm:prSet>
      <dgm:spPr/>
      <dgm:t>
        <a:bodyPr/>
        <a:lstStyle/>
        <a:p>
          <a:endParaRPr lang="da-DK"/>
        </a:p>
      </dgm:t>
    </dgm:pt>
    <dgm:pt modelId="{085FB944-6674-AF4B-AB25-54A4A099AEE7}" type="pres">
      <dgm:prSet presAssocID="{4A9204EE-2697-4FB8-849F-0CD5C7EFC806}" presName="sp" presStyleCnt="0"/>
      <dgm:spPr/>
    </dgm:pt>
    <dgm:pt modelId="{8EB234EB-E68A-9D48-995B-DBE6B6D5C509}" type="pres">
      <dgm:prSet presAssocID="{9A2BBCA3-E4A4-AE4E-9754-9D57163B3236}" presName="linNode" presStyleCnt="0"/>
      <dgm:spPr/>
    </dgm:pt>
    <dgm:pt modelId="{629CBBC1-0110-D243-ACA5-24C1D39E0111}" type="pres">
      <dgm:prSet presAssocID="{9A2BBCA3-E4A4-AE4E-9754-9D57163B3236}" presName="parentText" presStyleLbl="alignNode1" presStyleIdx="1" presStyleCnt="2">
        <dgm:presLayoutVars>
          <dgm:chMax val="1"/>
          <dgm:bulletEnabled/>
        </dgm:presLayoutVars>
      </dgm:prSet>
      <dgm:spPr/>
      <dgm:t>
        <a:bodyPr/>
        <a:lstStyle/>
        <a:p>
          <a:endParaRPr lang="da-DK"/>
        </a:p>
      </dgm:t>
    </dgm:pt>
    <dgm:pt modelId="{B1F6CCC3-D5AC-614B-8FCE-E2C227F27A97}" type="pres">
      <dgm:prSet presAssocID="{9A2BBCA3-E4A4-AE4E-9754-9D57163B3236}" presName="descendantText" presStyleLbl="alignAccFollowNode1" presStyleIdx="1" presStyleCnt="2">
        <dgm:presLayoutVars>
          <dgm:bulletEnabled/>
        </dgm:presLayoutVars>
      </dgm:prSet>
      <dgm:spPr/>
      <dgm:t>
        <a:bodyPr/>
        <a:lstStyle/>
        <a:p>
          <a:endParaRPr lang="da-DK"/>
        </a:p>
      </dgm:t>
    </dgm:pt>
  </dgm:ptLst>
  <dgm:cxnLst>
    <dgm:cxn modelId="{BF345D2D-8258-4DC7-9EB9-B24FD4089483}" srcId="{71B60792-3892-4A05-8F48-56E238EC30D3}" destId="{34A105EF-0916-4C18-BD20-5A9E4AA4E888}" srcOrd="0" destOrd="0" parTransId="{409F7C18-EAF2-4071-A3F3-56E58A1354AE}" sibTransId="{4A9204EE-2697-4FB8-849F-0CD5C7EFC806}"/>
    <dgm:cxn modelId="{51D96418-D3C5-104C-BFDE-385034A12C3F}" srcId="{9A2BBCA3-E4A4-AE4E-9754-9D57163B3236}" destId="{6E4A47F2-68CF-B046-B16A-BAB0CD069F8E}" srcOrd="1" destOrd="0" parTransId="{13D594D2-ADB8-0C40-A3A4-8C2582F81ECD}" sibTransId="{B34E2933-05BB-324D-BFA8-CD4CD27CE62A}"/>
    <dgm:cxn modelId="{B03B4037-3652-9A4F-BE67-C615BB57DA17}" srcId="{9A2BBCA3-E4A4-AE4E-9754-9D57163B3236}" destId="{45A06B03-7C9A-8C43-8DF4-004703BF590C}" srcOrd="4" destOrd="0" parTransId="{D082A2C3-7A30-5844-887A-39EF19EB2CB9}" sibTransId="{771C831A-E2D4-7A43-85AF-020CCFEE4ACC}"/>
    <dgm:cxn modelId="{F4B27C51-239F-5944-9938-17C13C8E141E}" srcId="{9A2BBCA3-E4A4-AE4E-9754-9D57163B3236}" destId="{4C21CD23-F552-B44A-A5A0-D950AD663F03}" srcOrd="5" destOrd="0" parTransId="{DA76750F-886A-DE4F-9D68-85A91AC17508}" sibTransId="{25BB6308-93ED-6943-AA9E-87F0DA823E6E}"/>
    <dgm:cxn modelId="{B931E2C8-16F0-2445-9A4D-D7326293E3F2}" type="presOf" srcId="{71B60792-3892-4A05-8F48-56E238EC30D3}" destId="{DE58B4C0-122C-1149-8E38-83BD1E78D51A}" srcOrd="0" destOrd="0" presId="urn:microsoft.com/office/officeart/2016/7/layout/VerticalSolidActionList"/>
    <dgm:cxn modelId="{BF485C11-8BA4-7948-A6BD-4173AC44D753}" srcId="{71B60792-3892-4A05-8F48-56E238EC30D3}" destId="{9A2BBCA3-E4A4-AE4E-9754-9D57163B3236}" srcOrd="1" destOrd="0" parTransId="{F74C21BA-D183-8346-B016-F1DEBDD7FC19}" sibTransId="{526A6D6A-1EC8-FD49-A4BF-E6D65F6546C1}"/>
    <dgm:cxn modelId="{40BC43D0-FE32-B145-849A-0D31DE86193F}" type="presOf" srcId="{7FB0A5BA-2DF2-456E-97E1-722A47025D3C}" destId="{82B6B1A3-1D92-4545-9744-4117A49D9E6C}" srcOrd="0" destOrd="2" presId="urn:microsoft.com/office/officeart/2016/7/layout/VerticalSolidActionList"/>
    <dgm:cxn modelId="{FE332064-F467-C842-8A14-27E9214F9944}" type="presOf" srcId="{5A278EB9-5011-4749-9FAF-570C85CCF34F}" destId="{82B6B1A3-1D92-4545-9744-4117A49D9E6C}" srcOrd="0" destOrd="0" presId="urn:microsoft.com/office/officeart/2016/7/layout/VerticalSolidActionList"/>
    <dgm:cxn modelId="{4CB84497-DC48-A443-8EEA-27470E232674}" srcId="{9A2BBCA3-E4A4-AE4E-9754-9D57163B3236}" destId="{1744FB01-F178-5348-A246-0C5BBCA07406}" srcOrd="0" destOrd="0" parTransId="{23FFA223-D739-354B-BA3A-D003D88F255C}" sibTransId="{370F45B7-5166-7C4D-A4B0-A59AA70AEFF7}"/>
    <dgm:cxn modelId="{8AFE32F7-1F98-4E41-B21B-451238D045FC}" type="presOf" srcId="{F5A58483-2C2D-F44C-BB8A-D499378FDDC4}" destId="{B1F6CCC3-D5AC-614B-8FCE-E2C227F27A97}" srcOrd="0" destOrd="3" presId="urn:microsoft.com/office/officeart/2016/7/layout/VerticalSolidActionList"/>
    <dgm:cxn modelId="{6EF23D8A-EEA8-A348-B509-C8F515F22442}" type="presOf" srcId="{1744FB01-F178-5348-A246-0C5BBCA07406}" destId="{B1F6CCC3-D5AC-614B-8FCE-E2C227F27A97}" srcOrd="0" destOrd="0" presId="urn:microsoft.com/office/officeart/2016/7/layout/VerticalSolidActionList"/>
    <dgm:cxn modelId="{E8CE6D99-C538-4658-825D-93308238590D}" srcId="{34A105EF-0916-4C18-BD20-5A9E4AA4E888}" destId="{5A278EB9-5011-4749-9FAF-570C85CCF34F}" srcOrd="0" destOrd="0" parTransId="{7002F299-AD08-4BB7-A5FC-C705A6D143F7}" sibTransId="{268282F1-8BF9-47F4-8F91-0A1616C11654}"/>
    <dgm:cxn modelId="{48234DB6-3F39-3844-99E7-0214AD6D2BC4}" type="presOf" srcId="{4C21CD23-F552-B44A-A5A0-D950AD663F03}" destId="{B1F6CCC3-D5AC-614B-8FCE-E2C227F27A97}" srcOrd="0" destOrd="5" presId="urn:microsoft.com/office/officeart/2016/7/layout/VerticalSolidActionList"/>
    <dgm:cxn modelId="{8F06F8DB-42C0-CB4B-9173-C8B10ADB6D4D}" type="presOf" srcId="{45A06B03-7C9A-8C43-8DF4-004703BF590C}" destId="{B1F6CCC3-D5AC-614B-8FCE-E2C227F27A97}" srcOrd="0" destOrd="4" presId="urn:microsoft.com/office/officeart/2016/7/layout/VerticalSolidActionList"/>
    <dgm:cxn modelId="{AB199C0C-377B-1D47-A7A2-6A2D82BAC3CE}" type="presOf" srcId="{A11A52CE-63EC-F54D-A7A6-E4D94FB8F968}" destId="{B1F6CCC3-D5AC-614B-8FCE-E2C227F27A97}" srcOrd="0" destOrd="2" presId="urn:microsoft.com/office/officeart/2016/7/layout/VerticalSolidActionList"/>
    <dgm:cxn modelId="{77D26858-728F-7143-B87E-4AB2C21490F2}" type="presOf" srcId="{1A385FD5-BE59-41BD-B5EB-3C812B6DE577}" destId="{82B6B1A3-1D92-4545-9744-4117A49D9E6C}" srcOrd="0" destOrd="1" presId="urn:microsoft.com/office/officeart/2016/7/layout/VerticalSolidActionList"/>
    <dgm:cxn modelId="{128511EE-460E-4CB4-AFFC-F8107432111D}" srcId="{34A105EF-0916-4C18-BD20-5A9E4AA4E888}" destId="{7FB0A5BA-2DF2-456E-97E1-722A47025D3C}" srcOrd="2" destOrd="0" parTransId="{94023BDE-4A22-4840-AF32-7703D95E548A}" sibTransId="{071C7A28-CC7F-464E-BCCB-C09723F9647D}"/>
    <dgm:cxn modelId="{60A197CA-FE76-604B-87E2-A693450E6FBF}" srcId="{9A2BBCA3-E4A4-AE4E-9754-9D57163B3236}" destId="{F5A58483-2C2D-F44C-BB8A-D499378FDDC4}" srcOrd="3" destOrd="0" parTransId="{AD94D413-F30F-BD44-9465-29D229A03E29}" sibTransId="{27167F93-A8EF-1F4B-8C09-ED4A20C25D94}"/>
    <dgm:cxn modelId="{40AABB47-884B-B74F-9FE8-C87CA8DD938C}" type="presOf" srcId="{6E4A47F2-68CF-B046-B16A-BAB0CD069F8E}" destId="{B1F6CCC3-D5AC-614B-8FCE-E2C227F27A97}" srcOrd="0" destOrd="1" presId="urn:microsoft.com/office/officeart/2016/7/layout/VerticalSolidActionList"/>
    <dgm:cxn modelId="{6BADCCB4-37DA-7F45-9547-EA8FDD27C7D4}" srcId="{9A2BBCA3-E4A4-AE4E-9754-9D57163B3236}" destId="{A11A52CE-63EC-F54D-A7A6-E4D94FB8F968}" srcOrd="2" destOrd="0" parTransId="{6574AD5D-CBD5-FF47-BEB4-489306DDD4B9}" sibTransId="{947A8D6E-3652-2C4C-A71E-C6B4E4F68680}"/>
    <dgm:cxn modelId="{D38AA9DE-3038-5A4F-BA03-8799D0F92AFE}" type="presOf" srcId="{9A2BBCA3-E4A4-AE4E-9754-9D57163B3236}" destId="{629CBBC1-0110-D243-ACA5-24C1D39E0111}" srcOrd="0" destOrd="0" presId="urn:microsoft.com/office/officeart/2016/7/layout/VerticalSolidActionList"/>
    <dgm:cxn modelId="{BAFB69B0-6BEE-A249-BB93-A21B1296F38D}" type="presOf" srcId="{34A105EF-0916-4C18-BD20-5A9E4AA4E888}" destId="{58395A26-B8F2-CB40-B507-142E2F746265}" srcOrd="0" destOrd="0" presId="urn:microsoft.com/office/officeart/2016/7/layout/VerticalSolidActionList"/>
    <dgm:cxn modelId="{FD01CE98-E48A-41B9-B43D-0D62D4F7CB12}" srcId="{34A105EF-0916-4C18-BD20-5A9E4AA4E888}" destId="{1A385FD5-BE59-41BD-B5EB-3C812B6DE577}" srcOrd="1" destOrd="0" parTransId="{0E28D888-51F5-46AE-BD19-6CC73E04CC9E}" sibTransId="{AF25450D-C99F-472C-A36C-51D5768A360B}"/>
    <dgm:cxn modelId="{83DC1BF6-FAA7-034C-9138-14B32ABCD3B3}" type="presParOf" srcId="{DE58B4C0-122C-1149-8E38-83BD1E78D51A}" destId="{072CF30E-F74E-1045-BE4C-13356335C23D}" srcOrd="0" destOrd="0" presId="urn:microsoft.com/office/officeart/2016/7/layout/VerticalSolidActionList"/>
    <dgm:cxn modelId="{3D10B58C-F013-6C44-ABDF-409C325A1DFE}" type="presParOf" srcId="{072CF30E-F74E-1045-BE4C-13356335C23D}" destId="{58395A26-B8F2-CB40-B507-142E2F746265}" srcOrd="0" destOrd="0" presId="urn:microsoft.com/office/officeart/2016/7/layout/VerticalSolidActionList"/>
    <dgm:cxn modelId="{3BDB27FE-B582-BC42-8BE1-2807E5B32495}" type="presParOf" srcId="{072CF30E-F74E-1045-BE4C-13356335C23D}" destId="{82B6B1A3-1D92-4545-9744-4117A49D9E6C}" srcOrd="1" destOrd="0" presId="urn:microsoft.com/office/officeart/2016/7/layout/VerticalSolidActionList"/>
    <dgm:cxn modelId="{625A35BD-FD2D-7643-A886-B89AF49E6BCF}" type="presParOf" srcId="{DE58B4C0-122C-1149-8E38-83BD1E78D51A}" destId="{085FB944-6674-AF4B-AB25-54A4A099AEE7}" srcOrd="1" destOrd="0" presId="urn:microsoft.com/office/officeart/2016/7/layout/VerticalSolidActionList"/>
    <dgm:cxn modelId="{15F2E131-1138-454B-94C5-6423A4E13535}" type="presParOf" srcId="{DE58B4C0-122C-1149-8E38-83BD1E78D51A}" destId="{8EB234EB-E68A-9D48-995B-DBE6B6D5C509}" srcOrd="2" destOrd="0" presId="urn:microsoft.com/office/officeart/2016/7/layout/VerticalSolidActionList"/>
    <dgm:cxn modelId="{78DC8F69-3225-D84E-B2BB-BDADE8CA7C71}" type="presParOf" srcId="{8EB234EB-E68A-9D48-995B-DBE6B6D5C509}" destId="{629CBBC1-0110-D243-ACA5-24C1D39E0111}" srcOrd="0" destOrd="0" presId="urn:microsoft.com/office/officeart/2016/7/layout/VerticalSolidActionList"/>
    <dgm:cxn modelId="{8D4BD660-C03D-2742-B3FA-590870836A0E}" type="presParOf" srcId="{8EB234EB-E68A-9D48-995B-DBE6B6D5C509}" destId="{B1F6CCC3-D5AC-614B-8FCE-E2C227F27A9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3CB06-4758-42CA-B236-8CF85FF8E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071574-7BA5-42B1-BA78-F28D48C7F047}">
      <dgm:prSet/>
      <dgm:spPr/>
      <dgm:t>
        <a:bodyPr/>
        <a:lstStyle/>
        <a:p>
          <a:r>
            <a:rPr lang="nl-NL"/>
            <a:t>Nodulær, granulomatøs perifollikulitis, kendt som Majocchis granulom</a:t>
          </a:r>
          <a:endParaRPr lang="en-US"/>
        </a:p>
      </dgm:t>
    </dgm:pt>
    <dgm:pt modelId="{2F3A81DF-1D56-4B0E-BA3E-14C75E25FB5C}" type="parTrans" cxnId="{9594B2EA-6534-4F07-B0C3-1E0A902DB588}">
      <dgm:prSet/>
      <dgm:spPr/>
      <dgm:t>
        <a:bodyPr/>
        <a:lstStyle/>
        <a:p>
          <a:endParaRPr lang="en-US"/>
        </a:p>
      </dgm:t>
    </dgm:pt>
    <dgm:pt modelId="{9B595645-8690-4E12-A07C-62034F15E8F9}" type="sibTrans" cxnId="{9594B2EA-6534-4F07-B0C3-1E0A902DB588}">
      <dgm:prSet/>
      <dgm:spPr/>
      <dgm:t>
        <a:bodyPr/>
        <a:lstStyle/>
        <a:p>
          <a:endParaRPr lang="en-US"/>
        </a:p>
      </dgm:t>
    </dgm:pt>
    <dgm:pt modelId="{679A606B-F186-47AF-B288-A926B98D92AB}">
      <dgm:prSet/>
      <dgm:spPr/>
      <dgm:t>
        <a:bodyPr/>
        <a:lstStyle/>
        <a:p>
          <a:r>
            <a:rPr lang="nl-NL"/>
            <a:t>Mycetom eller pseudomycetom</a:t>
          </a:r>
          <a:endParaRPr lang="en-US"/>
        </a:p>
      </dgm:t>
    </dgm:pt>
    <dgm:pt modelId="{FCE62E93-8A41-4DA0-9156-66E7A52267D9}" type="parTrans" cxnId="{3DAEC817-D8A2-4CF8-8BB0-E37F3CE7B32E}">
      <dgm:prSet/>
      <dgm:spPr/>
      <dgm:t>
        <a:bodyPr/>
        <a:lstStyle/>
        <a:p>
          <a:endParaRPr lang="en-US"/>
        </a:p>
      </dgm:t>
    </dgm:pt>
    <dgm:pt modelId="{2455BB18-F325-41D4-A28E-FD64E37B93CF}" type="sibTrans" cxnId="{3DAEC817-D8A2-4CF8-8BB0-E37F3CE7B32E}">
      <dgm:prSet/>
      <dgm:spPr/>
      <dgm:t>
        <a:bodyPr/>
        <a:lstStyle/>
        <a:p>
          <a:endParaRPr lang="en-US"/>
        </a:p>
      </dgm:t>
    </dgm:pt>
    <dgm:pt modelId="{3B6B8A8A-2634-4DD8-BD94-F649E0FD605E}">
      <dgm:prSet/>
      <dgm:spPr/>
      <dgm:t>
        <a:bodyPr/>
        <a:lstStyle/>
        <a:p>
          <a:r>
            <a:rPr lang="nl-NL"/>
            <a:t>Kerion celsi </a:t>
          </a:r>
          <a:endParaRPr lang="en-US"/>
        </a:p>
      </dgm:t>
    </dgm:pt>
    <dgm:pt modelId="{DF510B8C-DCE6-4B85-BC09-E0098C9D4B8E}" type="parTrans" cxnId="{7733344A-8AC5-4C0B-9D88-10E5656F8AA2}">
      <dgm:prSet/>
      <dgm:spPr/>
      <dgm:t>
        <a:bodyPr/>
        <a:lstStyle/>
        <a:p>
          <a:endParaRPr lang="en-US"/>
        </a:p>
      </dgm:t>
    </dgm:pt>
    <dgm:pt modelId="{B55E7D90-6719-41A5-8306-394DF7BEC80B}" type="sibTrans" cxnId="{7733344A-8AC5-4C0B-9D88-10E5656F8AA2}">
      <dgm:prSet/>
      <dgm:spPr/>
      <dgm:t>
        <a:bodyPr/>
        <a:lstStyle/>
        <a:p>
          <a:endParaRPr lang="en-US"/>
        </a:p>
      </dgm:t>
    </dgm:pt>
    <dgm:pt modelId="{40543D99-535F-4879-985A-0AC8071B8F90}">
      <dgm:prSet/>
      <dgm:spPr/>
      <dgm:t>
        <a:bodyPr/>
        <a:lstStyle/>
        <a:p>
          <a:r>
            <a:rPr lang="nl-NL"/>
            <a:t>Dissemineret dermatofytose </a:t>
          </a:r>
          <a:endParaRPr lang="en-US"/>
        </a:p>
      </dgm:t>
    </dgm:pt>
    <dgm:pt modelId="{284245DB-C33C-4583-8448-3708A1E587C6}" type="parTrans" cxnId="{ADD9D637-6E5E-4D0E-87AE-6BBD8193C4E1}">
      <dgm:prSet/>
      <dgm:spPr/>
      <dgm:t>
        <a:bodyPr/>
        <a:lstStyle/>
        <a:p>
          <a:endParaRPr lang="en-US"/>
        </a:p>
      </dgm:t>
    </dgm:pt>
    <dgm:pt modelId="{238AAF05-852B-42C6-AAFD-0FD3ED88BA56}" type="sibTrans" cxnId="{ADD9D637-6E5E-4D0E-87AE-6BBD8193C4E1}">
      <dgm:prSet/>
      <dgm:spPr/>
      <dgm:t>
        <a:bodyPr/>
        <a:lstStyle/>
        <a:p>
          <a:endParaRPr lang="en-US"/>
        </a:p>
      </dgm:t>
    </dgm:pt>
    <dgm:pt modelId="{B5C7F89C-3CFD-AA49-90AC-E3D55A308691}" type="pres">
      <dgm:prSet presAssocID="{5EF3CB06-4758-42CA-B236-8CF85FF8E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8E54A40-D197-5742-BB04-CC358B416675}" type="pres">
      <dgm:prSet presAssocID="{E7071574-7BA5-42B1-BA78-F28D48C7F0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AC2FD6-022A-0441-A223-141A2964C6E2}" type="pres">
      <dgm:prSet presAssocID="{9B595645-8690-4E12-A07C-62034F15E8F9}" presName="spacer" presStyleCnt="0"/>
      <dgm:spPr/>
    </dgm:pt>
    <dgm:pt modelId="{82E0D2BF-19E6-BA45-956B-A961F52B847D}" type="pres">
      <dgm:prSet presAssocID="{679A606B-F186-47AF-B288-A926B98D92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3B4EF17-A0AB-B649-A1D2-2CE38CFB0110}" type="pres">
      <dgm:prSet presAssocID="{2455BB18-F325-41D4-A28E-FD64E37B93CF}" presName="spacer" presStyleCnt="0"/>
      <dgm:spPr/>
    </dgm:pt>
    <dgm:pt modelId="{87B26634-CE7D-7846-A31B-DAAD90EBB199}" type="pres">
      <dgm:prSet presAssocID="{3B6B8A8A-2634-4DD8-BD94-F649E0FD60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77794E-E44F-2043-9CE9-63698A6C989B}" type="pres">
      <dgm:prSet presAssocID="{B55E7D90-6719-41A5-8306-394DF7BEC80B}" presName="spacer" presStyleCnt="0"/>
      <dgm:spPr/>
    </dgm:pt>
    <dgm:pt modelId="{DF907840-499A-6247-90B3-635B7FEAB419}" type="pres">
      <dgm:prSet presAssocID="{40543D99-535F-4879-985A-0AC8071B8F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DAEC817-D8A2-4CF8-8BB0-E37F3CE7B32E}" srcId="{5EF3CB06-4758-42CA-B236-8CF85FF8EFAA}" destId="{679A606B-F186-47AF-B288-A926B98D92AB}" srcOrd="1" destOrd="0" parTransId="{FCE62E93-8A41-4DA0-9156-66E7A52267D9}" sibTransId="{2455BB18-F325-41D4-A28E-FD64E37B93CF}"/>
    <dgm:cxn modelId="{ADD9D637-6E5E-4D0E-87AE-6BBD8193C4E1}" srcId="{5EF3CB06-4758-42CA-B236-8CF85FF8EFAA}" destId="{40543D99-535F-4879-985A-0AC8071B8F90}" srcOrd="3" destOrd="0" parTransId="{284245DB-C33C-4583-8448-3708A1E587C6}" sibTransId="{238AAF05-852B-42C6-AAFD-0FD3ED88BA56}"/>
    <dgm:cxn modelId="{B42A2DC8-26BA-B44F-85C8-B98BE4921544}" type="presOf" srcId="{5EF3CB06-4758-42CA-B236-8CF85FF8EFAA}" destId="{B5C7F89C-3CFD-AA49-90AC-E3D55A308691}" srcOrd="0" destOrd="0" presId="urn:microsoft.com/office/officeart/2005/8/layout/vList2"/>
    <dgm:cxn modelId="{5AF7ACEE-B62B-B34C-8EEA-87D3431294B0}" type="presOf" srcId="{679A606B-F186-47AF-B288-A926B98D92AB}" destId="{82E0D2BF-19E6-BA45-956B-A961F52B847D}" srcOrd="0" destOrd="0" presId="urn:microsoft.com/office/officeart/2005/8/layout/vList2"/>
    <dgm:cxn modelId="{7733344A-8AC5-4C0B-9D88-10E5656F8AA2}" srcId="{5EF3CB06-4758-42CA-B236-8CF85FF8EFAA}" destId="{3B6B8A8A-2634-4DD8-BD94-F649E0FD605E}" srcOrd="2" destOrd="0" parTransId="{DF510B8C-DCE6-4B85-BC09-E0098C9D4B8E}" sibTransId="{B55E7D90-6719-41A5-8306-394DF7BEC80B}"/>
    <dgm:cxn modelId="{10017A8C-1C4F-E74C-BC8B-2373465C2071}" type="presOf" srcId="{40543D99-535F-4879-985A-0AC8071B8F90}" destId="{DF907840-499A-6247-90B3-635B7FEAB419}" srcOrd="0" destOrd="0" presId="urn:microsoft.com/office/officeart/2005/8/layout/vList2"/>
    <dgm:cxn modelId="{9594B2EA-6534-4F07-B0C3-1E0A902DB588}" srcId="{5EF3CB06-4758-42CA-B236-8CF85FF8EFAA}" destId="{E7071574-7BA5-42B1-BA78-F28D48C7F047}" srcOrd="0" destOrd="0" parTransId="{2F3A81DF-1D56-4B0E-BA3E-14C75E25FB5C}" sibTransId="{9B595645-8690-4E12-A07C-62034F15E8F9}"/>
    <dgm:cxn modelId="{D2A69200-E6FB-C048-9AD8-36CDC40CF244}" type="presOf" srcId="{E7071574-7BA5-42B1-BA78-F28D48C7F047}" destId="{48E54A40-D197-5742-BB04-CC358B416675}" srcOrd="0" destOrd="0" presId="urn:microsoft.com/office/officeart/2005/8/layout/vList2"/>
    <dgm:cxn modelId="{4C4B3AC3-0A24-B244-ACC2-C66526186FDD}" type="presOf" srcId="{3B6B8A8A-2634-4DD8-BD94-F649E0FD605E}" destId="{87B26634-CE7D-7846-A31B-DAAD90EBB199}" srcOrd="0" destOrd="0" presId="urn:microsoft.com/office/officeart/2005/8/layout/vList2"/>
    <dgm:cxn modelId="{81EE1AB8-FC54-924D-A315-A0E4FCDF424C}" type="presParOf" srcId="{B5C7F89C-3CFD-AA49-90AC-E3D55A308691}" destId="{48E54A40-D197-5742-BB04-CC358B416675}" srcOrd="0" destOrd="0" presId="urn:microsoft.com/office/officeart/2005/8/layout/vList2"/>
    <dgm:cxn modelId="{7F30181D-C8CC-A04F-B9E0-95371D36E133}" type="presParOf" srcId="{B5C7F89C-3CFD-AA49-90AC-E3D55A308691}" destId="{CCAC2FD6-022A-0441-A223-141A2964C6E2}" srcOrd="1" destOrd="0" presId="urn:microsoft.com/office/officeart/2005/8/layout/vList2"/>
    <dgm:cxn modelId="{4D590890-1C08-CC47-95ED-CD66C9BCCF79}" type="presParOf" srcId="{B5C7F89C-3CFD-AA49-90AC-E3D55A308691}" destId="{82E0D2BF-19E6-BA45-956B-A961F52B847D}" srcOrd="2" destOrd="0" presId="urn:microsoft.com/office/officeart/2005/8/layout/vList2"/>
    <dgm:cxn modelId="{3BBEA96C-88DE-CE4A-B9CB-0CDD3E60D76D}" type="presParOf" srcId="{B5C7F89C-3CFD-AA49-90AC-E3D55A308691}" destId="{83B4EF17-A0AB-B649-A1D2-2CE38CFB0110}" srcOrd="3" destOrd="0" presId="urn:microsoft.com/office/officeart/2005/8/layout/vList2"/>
    <dgm:cxn modelId="{906BE1F2-277A-2543-89CF-723BF7B107FB}" type="presParOf" srcId="{B5C7F89C-3CFD-AA49-90AC-E3D55A308691}" destId="{87B26634-CE7D-7846-A31B-DAAD90EBB199}" srcOrd="4" destOrd="0" presId="urn:microsoft.com/office/officeart/2005/8/layout/vList2"/>
    <dgm:cxn modelId="{FA9129FA-7C0E-D447-AF2F-E9176D6CADCF}" type="presParOf" srcId="{B5C7F89C-3CFD-AA49-90AC-E3D55A308691}" destId="{0377794E-E44F-2043-9CE9-63698A6C989B}" srcOrd="5" destOrd="0" presId="urn:microsoft.com/office/officeart/2005/8/layout/vList2"/>
    <dgm:cxn modelId="{D9B5F9AD-0A38-2643-B462-E74C4566DEEA}" type="presParOf" srcId="{B5C7F89C-3CFD-AA49-90AC-E3D55A308691}" destId="{DF907840-499A-6247-90B3-635B7FEAB4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4A1B87-C299-4500-91DD-B807C3EF06C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9A6D36-D04B-4B8A-A6B3-145EA2A747BD}">
      <dgm:prSet/>
      <dgm:spPr/>
      <dgm:t>
        <a:bodyPr/>
        <a:lstStyle/>
        <a:p>
          <a:r>
            <a:rPr lang="nl-NL" b="1" i="1" baseline="0"/>
            <a:t>T. rubrum</a:t>
          </a:r>
          <a:r>
            <a:rPr lang="nl-NL" b="1" baseline="0"/>
            <a:t> (53%)</a:t>
          </a:r>
          <a:endParaRPr lang="en-US"/>
        </a:p>
      </dgm:t>
    </dgm:pt>
    <dgm:pt modelId="{7F58D403-3EC9-4F32-AD08-94AD5783CBD3}" type="parTrans" cxnId="{B98A3AFA-5141-4E9D-96B5-277F94CD9502}">
      <dgm:prSet/>
      <dgm:spPr/>
      <dgm:t>
        <a:bodyPr/>
        <a:lstStyle/>
        <a:p>
          <a:endParaRPr lang="en-US"/>
        </a:p>
      </dgm:t>
    </dgm:pt>
    <dgm:pt modelId="{59CAA1B0-3355-4537-945B-68F1D3D04360}" type="sibTrans" cxnId="{B98A3AFA-5141-4E9D-96B5-277F94CD9502}">
      <dgm:prSet/>
      <dgm:spPr/>
      <dgm:t>
        <a:bodyPr/>
        <a:lstStyle/>
        <a:p>
          <a:endParaRPr lang="en-US"/>
        </a:p>
      </dgm:t>
    </dgm:pt>
    <dgm:pt modelId="{5B09C2A5-AC75-4EC0-B07D-A353CC428C4B}">
      <dgm:prSet/>
      <dgm:spPr/>
      <dgm:t>
        <a:bodyPr/>
        <a:lstStyle/>
        <a:p>
          <a:r>
            <a:rPr lang="nl-NL" b="1" i="1" baseline="0"/>
            <a:t>T. mentagrophytes</a:t>
          </a:r>
          <a:r>
            <a:rPr lang="nl-NL" b="1" baseline="0"/>
            <a:t> (7,5%)</a:t>
          </a:r>
          <a:endParaRPr lang="en-US"/>
        </a:p>
      </dgm:t>
    </dgm:pt>
    <dgm:pt modelId="{48B2E942-E9D7-43F6-A163-ADD962B24344}" type="parTrans" cxnId="{C04A77AA-04FD-4F1E-9D7B-A627B7B9EF91}">
      <dgm:prSet/>
      <dgm:spPr/>
      <dgm:t>
        <a:bodyPr/>
        <a:lstStyle/>
        <a:p>
          <a:endParaRPr lang="en-US"/>
        </a:p>
      </dgm:t>
    </dgm:pt>
    <dgm:pt modelId="{5CD3E25F-481A-408A-9DE6-42639C2D6CE1}" type="sibTrans" cxnId="{C04A77AA-04FD-4F1E-9D7B-A627B7B9EF91}">
      <dgm:prSet/>
      <dgm:spPr/>
      <dgm:t>
        <a:bodyPr/>
        <a:lstStyle/>
        <a:p>
          <a:endParaRPr lang="en-US"/>
        </a:p>
      </dgm:t>
    </dgm:pt>
    <dgm:pt modelId="{32087462-9B4C-4FFF-9DC6-9A48F581B6D9}">
      <dgm:prSet/>
      <dgm:spPr/>
      <dgm:t>
        <a:bodyPr/>
        <a:lstStyle/>
        <a:p>
          <a:r>
            <a:rPr lang="nl-NL" b="1" i="1" baseline="0"/>
            <a:t>M. canis</a:t>
          </a:r>
          <a:r>
            <a:rPr lang="nl-NL" b="1" baseline="0"/>
            <a:t> (6,9%)</a:t>
          </a:r>
          <a:endParaRPr lang="en-US"/>
        </a:p>
      </dgm:t>
    </dgm:pt>
    <dgm:pt modelId="{34EC1516-2595-4D7C-9F6D-A3A487309C26}" type="parTrans" cxnId="{1E35BB41-E3FC-4F49-B2EB-E6D3C1A62804}">
      <dgm:prSet/>
      <dgm:spPr/>
      <dgm:t>
        <a:bodyPr/>
        <a:lstStyle/>
        <a:p>
          <a:endParaRPr lang="en-US"/>
        </a:p>
      </dgm:t>
    </dgm:pt>
    <dgm:pt modelId="{A149AD3D-FD73-4B47-9002-7DAE978135B1}" type="sibTrans" cxnId="{1E35BB41-E3FC-4F49-B2EB-E6D3C1A62804}">
      <dgm:prSet/>
      <dgm:spPr/>
      <dgm:t>
        <a:bodyPr/>
        <a:lstStyle/>
        <a:p>
          <a:endParaRPr lang="en-US"/>
        </a:p>
      </dgm:t>
    </dgm:pt>
    <dgm:pt modelId="{8DE70405-24CE-4B9D-9CBF-09A0A8BC430E}">
      <dgm:prSet/>
      <dgm:spPr/>
      <dgm:t>
        <a:bodyPr/>
        <a:lstStyle/>
        <a:p>
          <a:r>
            <a:rPr lang="nl-NL" b="1" i="1" baseline="0"/>
            <a:t>T. tonsurans</a:t>
          </a:r>
          <a:r>
            <a:rPr lang="nl-NL" b="1" baseline="0"/>
            <a:t> (5,6%)</a:t>
          </a:r>
          <a:endParaRPr lang="en-US"/>
        </a:p>
      </dgm:t>
    </dgm:pt>
    <dgm:pt modelId="{4D75E9CE-15D2-4AB3-AFA9-8F85F1A16E25}" type="parTrans" cxnId="{FFB897E6-8370-480C-A3B1-FC1298AAE535}">
      <dgm:prSet/>
      <dgm:spPr/>
      <dgm:t>
        <a:bodyPr/>
        <a:lstStyle/>
        <a:p>
          <a:endParaRPr lang="en-US"/>
        </a:p>
      </dgm:t>
    </dgm:pt>
    <dgm:pt modelId="{2B426048-794D-4A06-AE35-993B61C12A3A}" type="sibTrans" cxnId="{FFB897E6-8370-480C-A3B1-FC1298AAE535}">
      <dgm:prSet/>
      <dgm:spPr/>
      <dgm:t>
        <a:bodyPr/>
        <a:lstStyle/>
        <a:p>
          <a:endParaRPr lang="en-US"/>
        </a:p>
      </dgm:t>
    </dgm:pt>
    <dgm:pt modelId="{C7AC6674-AFF1-4AA2-BD16-332F82C07D4C}">
      <dgm:prSet/>
      <dgm:spPr/>
      <dgm:t>
        <a:bodyPr/>
        <a:lstStyle/>
        <a:p>
          <a:r>
            <a:rPr lang="nl-NL" b="1" i="1" baseline="0"/>
            <a:t>T. interdigitale</a:t>
          </a:r>
          <a:r>
            <a:rPr lang="nl-NL" b="1" baseline="0"/>
            <a:t> (5,0%)</a:t>
          </a:r>
          <a:endParaRPr lang="en-US"/>
        </a:p>
      </dgm:t>
    </dgm:pt>
    <dgm:pt modelId="{D3EE7749-0AAF-4317-B380-E9D9E6620304}" type="parTrans" cxnId="{9E5CB095-13BC-4B54-9F98-2F7FABBEBC23}">
      <dgm:prSet/>
      <dgm:spPr/>
      <dgm:t>
        <a:bodyPr/>
        <a:lstStyle/>
        <a:p>
          <a:endParaRPr lang="en-US"/>
        </a:p>
      </dgm:t>
    </dgm:pt>
    <dgm:pt modelId="{FA9E0F82-63C2-45B8-B400-CBCE2D0C8843}" type="sibTrans" cxnId="{9E5CB095-13BC-4B54-9F98-2F7FABBEBC23}">
      <dgm:prSet/>
      <dgm:spPr/>
      <dgm:t>
        <a:bodyPr/>
        <a:lstStyle/>
        <a:p>
          <a:endParaRPr lang="en-US"/>
        </a:p>
      </dgm:t>
    </dgm:pt>
    <dgm:pt modelId="{14DBD5A1-EECC-4EE6-85F0-E5524F3B5F3C}">
      <dgm:prSet/>
      <dgm:spPr/>
      <dgm:t>
        <a:bodyPr/>
        <a:lstStyle/>
        <a:p>
          <a:r>
            <a:rPr lang="nl-NL" b="1" i="1" baseline="0"/>
            <a:t>T. violaceum</a:t>
          </a:r>
          <a:r>
            <a:rPr lang="nl-NL" b="1" baseline="0"/>
            <a:t> (3,8%). </a:t>
          </a:r>
          <a:endParaRPr lang="en-US"/>
        </a:p>
      </dgm:t>
    </dgm:pt>
    <dgm:pt modelId="{DAF5D84B-55E8-4D12-BBBE-1897428B90B8}" type="parTrans" cxnId="{1429010E-64B3-4369-B27C-F18FB2B218A0}">
      <dgm:prSet/>
      <dgm:spPr/>
      <dgm:t>
        <a:bodyPr/>
        <a:lstStyle/>
        <a:p>
          <a:endParaRPr lang="en-US"/>
        </a:p>
      </dgm:t>
    </dgm:pt>
    <dgm:pt modelId="{39A65F12-6BF4-4CF2-8C0C-B04985426C9B}" type="sibTrans" cxnId="{1429010E-64B3-4369-B27C-F18FB2B218A0}">
      <dgm:prSet/>
      <dgm:spPr/>
      <dgm:t>
        <a:bodyPr/>
        <a:lstStyle/>
        <a:p>
          <a:endParaRPr lang="en-US"/>
        </a:p>
      </dgm:t>
    </dgm:pt>
    <dgm:pt modelId="{91C43994-9771-486A-9DBA-60DBDE65D479}">
      <dgm:prSet/>
      <dgm:spPr/>
      <dgm:t>
        <a:bodyPr/>
        <a:lstStyle/>
        <a:p>
          <a:r>
            <a:rPr lang="nl-NL" b="1" baseline="0"/>
            <a:t>2/3 tilfælde er forudgået af en overfladisk svampeinfektion</a:t>
          </a:r>
          <a:endParaRPr lang="en-US"/>
        </a:p>
      </dgm:t>
    </dgm:pt>
    <dgm:pt modelId="{48FA1E1C-4D40-4DF2-A479-81B3F9A0BFAD}" type="parTrans" cxnId="{F0056F99-D379-4CD3-8EEA-827E57D5DE11}">
      <dgm:prSet/>
      <dgm:spPr/>
      <dgm:t>
        <a:bodyPr/>
        <a:lstStyle/>
        <a:p>
          <a:endParaRPr lang="en-US"/>
        </a:p>
      </dgm:t>
    </dgm:pt>
    <dgm:pt modelId="{1DE534A2-8226-418F-ABB8-0B42E7915A5B}" type="sibTrans" cxnId="{F0056F99-D379-4CD3-8EEA-827E57D5DE11}">
      <dgm:prSet/>
      <dgm:spPr/>
      <dgm:t>
        <a:bodyPr/>
        <a:lstStyle/>
        <a:p>
          <a:endParaRPr lang="en-US"/>
        </a:p>
      </dgm:t>
    </dgm:pt>
    <dgm:pt modelId="{B824F021-16D5-A243-BDBD-603D0A5E5336}" type="pres">
      <dgm:prSet presAssocID="{014A1B87-C299-4500-91DD-B807C3EF06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68F80D71-0589-A242-A74D-DF736BD09E80}" type="pres">
      <dgm:prSet presAssocID="{BC9A6D36-D04B-4B8A-A6B3-145EA2A747BD}" presName="thickLine" presStyleLbl="alignNode1" presStyleIdx="0" presStyleCnt="7"/>
      <dgm:spPr/>
    </dgm:pt>
    <dgm:pt modelId="{682E627A-70BD-C448-ADE0-0DF75F9A5FD5}" type="pres">
      <dgm:prSet presAssocID="{BC9A6D36-D04B-4B8A-A6B3-145EA2A747BD}" presName="horz1" presStyleCnt="0"/>
      <dgm:spPr/>
    </dgm:pt>
    <dgm:pt modelId="{B1C009B1-E026-B34E-AD05-2B3037756C7D}" type="pres">
      <dgm:prSet presAssocID="{BC9A6D36-D04B-4B8A-A6B3-145EA2A747BD}" presName="tx1" presStyleLbl="revTx" presStyleIdx="0" presStyleCnt="7"/>
      <dgm:spPr/>
      <dgm:t>
        <a:bodyPr/>
        <a:lstStyle/>
        <a:p>
          <a:endParaRPr lang="da-DK"/>
        </a:p>
      </dgm:t>
    </dgm:pt>
    <dgm:pt modelId="{A3D94D39-6B47-F341-858E-4F2578EF2288}" type="pres">
      <dgm:prSet presAssocID="{BC9A6D36-D04B-4B8A-A6B3-145EA2A747BD}" presName="vert1" presStyleCnt="0"/>
      <dgm:spPr/>
    </dgm:pt>
    <dgm:pt modelId="{E493CB6D-7A45-1C4E-B597-C21657957D1B}" type="pres">
      <dgm:prSet presAssocID="{5B09C2A5-AC75-4EC0-B07D-A353CC428C4B}" presName="thickLine" presStyleLbl="alignNode1" presStyleIdx="1" presStyleCnt="7"/>
      <dgm:spPr/>
    </dgm:pt>
    <dgm:pt modelId="{ADF2ECF7-830E-C844-8561-898F633E2114}" type="pres">
      <dgm:prSet presAssocID="{5B09C2A5-AC75-4EC0-B07D-A353CC428C4B}" presName="horz1" presStyleCnt="0"/>
      <dgm:spPr/>
    </dgm:pt>
    <dgm:pt modelId="{F805AD4B-EF32-D545-A5C5-419CD432545F}" type="pres">
      <dgm:prSet presAssocID="{5B09C2A5-AC75-4EC0-B07D-A353CC428C4B}" presName="tx1" presStyleLbl="revTx" presStyleIdx="1" presStyleCnt="7"/>
      <dgm:spPr/>
      <dgm:t>
        <a:bodyPr/>
        <a:lstStyle/>
        <a:p>
          <a:endParaRPr lang="da-DK"/>
        </a:p>
      </dgm:t>
    </dgm:pt>
    <dgm:pt modelId="{ADFDD0D1-AB10-BD4C-B6BB-70D712A26F7D}" type="pres">
      <dgm:prSet presAssocID="{5B09C2A5-AC75-4EC0-B07D-A353CC428C4B}" presName="vert1" presStyleCnt="0"/>
      <dgm:spPr/>
    </dgm:pt>
    <dgm:pt modelId="{C943F6A2-BE73-0D4F-A9AC-8E44C0C82961}" type="pres">
      <dgm:prSet presAssocID="{32087462-9B4C-4FFF-9DC6-9A48F581B6D9}" presName="thickLine" presStyleLbl="alignNode1" presStyleIdx="2" presStyleCnt="7"/>
      <dgm:spPr/>
    </dgm:pt>
    <dgm:pt modelId="{F4CEA228-D9BB-BB4E-AC36-71E75ADB7FC0}" type="pres">
      <dgm:prSet presAssocID="{32087462-9B4C-4FFF-9DC6-9A48F581B6D9}" presName="horz1" presStyleCnt="0"/>
      <dgm:spPr/>
    </dgm:pt>
    <dgm:pt modelId="{7CD96F31-5B87-4B4A-8D70-419137CAA2AE}" type="pres">
      <dgm:prSet presAssocID="{32087462-9B4C-4FFF-9DC6-9A48F581B6D9}" presName="tx1" presStyleLbl="revTx" presStyleIdx="2" presStyleCnt="7"/>
      <dgm:spPr/>
      <dgm:t>
        <a:bodyPr/>
        <a:lstStyle/>
        <a:p>
          <a:endParaRPr lang="da-DK"/>
        </a:p>
      </dgm:t>
    </dgm:pt>
    <dgm:pt modelId="{3A536B97-341A-CA4C-ABF1-A68A4E746696}" type="pres">
      <dgm:prSet presAssocID="{32087462-9B4C-4FFF-9DC6-9A48F581B6D9}" presName="vert1" presStyleCnt="0"/>
      <dgm:spPr/>
    </dgm:pt>
    <dgm:pt modelId="{35C785A0-9CAE-7D48-88D8-13F95C26FB25}" type="pres">
      <dgm:prSet presAssocID="{8DE70405-24CE-4B9D-9CBF-09A0A8BC430E}" presName="thickLine" presStyleLbl="alignNode1" presStyleIdx="3" presStyleCnt="7"/>
      <dgm:spPr/>
    </dgm:pt>
    <dgm:pt modelId="{13CC6E78-CF6E-EF4D-898E-5AFD8FD58712}" type="pres">
      <dgm:prSet presAssocID="{8DE70405-24CE-4B9D-9CBF-09A0A8BC430E}" presName="horz1" presStyleCnt="0"/>
      <dgm:spPr/>
    </dgm:pt>
    <dgm:pt modelId="{1D65DF81-65FE-D84B-975D-F4BA67CC8AAE}" type="pres">
      <dgm:prSet presAssocID="{8DE70405-24CE-4B9D-9CBF-09A0A8BC430E}" presName="tx1" presStyleLbl="revTx" presStyleIdx="3" presStyleCnt="7"/>
      <dgm:spPr/>
      <dgm:t>
        <a:bodyPr/>
        <a:lstStyle/>
        <a:p>
          <a:endParaRPr lang="da-DK"/>
        </a:p>
      </dgm:t>
    </dgm:pt>
    <dgm:pt modelId="{63D7983C-4733-FF4B-A3AC-FDC5A9A47E5E}" type="pres">
      <dgm:prSet presAssocID="{8DE70405-24CE-4B9D-9CBF-09A0A8BC430E}" presName="vert1" presStyleCnt="0"/>
      <dgm:spPr/>
    </dgm:pt>
    <dgm:pt modelId="{C92EE485-875C-5D4D-9FEE-9494CB7D08F0}" type="pres">
      <dgm:prSet presAssocID="{C7AC6674-AFF1-4AA2-BD16-332F82C07D4C}" presName="thickLine" presStyleLbl="alignNode1" presStyleIdx="4" presStyleCnt="7"/>
      <dgm:spPr/>
    </dgm:pt>
    <dgm:pt modelId="{73CEF10F-3DC8-414D-A8B1-B39DACE306E8}" type="pres">
      <dgm:prSet presAssocID="{C7AC6674-AFF1-4AA2-BD16-332F82C07D4C}" presName="horz1" presStyleCnt="0"/>
      <dgm:spPr/>
    </dgm:pt>
    <dgm:pt modelId="{C73CC4CC-6578-C741-8DB2-895A5BEFA720}" type="pres">
      <dgm:prSet presAssocID="{C7AC6674-AFF1-4AA2-BD16-332F82C07D4C}" presName="tx1" presStyleLbl="revTx" presStyleIdx="4" presStyleCnt="7"/>
      <dgm:spPr/>
      <dgm:t>
        <a:bodyPr/>
        <a:lstStyle/>
        <a:p>
          <a:endParaRPr lang="da-DK"/>
        </a:p>
      </dgm:t>
    </dgm:pt>
    <dgm:pt modelId="{8613DE80-ECA4-1540-86A9-AE3D017F4465}" type="pres">
      <dgm:prSet presAssocID="{C7AC6674-AFF1-4AA2-BD16-332F82C07D4C}" presName="vert1" presStyleCnt="0"/>
      <dgm:spPr/>
    </dgm:pt>
    <dgm:pt modelId="{06EF5A55-2A90-7C48-A1B1-5BE6C471DC92}" type="pres">
      <dgm:prSet presAssocID="{14DBD5A1-EECC-4EE6-85F0-E5524F3B5F3C}" presName="thickLine" presStyleLbl="alignNode1" presStyleIdx="5" presStyleCnt="7"/>
      <dgm:spPr/>
    </dgm:pt>
    <dgm:pt modelId="{7DCBD67C-06F7-BD48-95ED-94B0BBEDAF3A}" type="pres">
      <dgm:prSet presAssocID="{14DBD5A1-EECC-4EE6-85F0-E5524F3B5F3C}" presName="horz1" presStyleCnt="0"/>
      <dgm:spPr/>
    </dgm:pt>
    <dgm:pt modelId="{82E4B588-CACC-4A48-845D-D0B509FC1B5F}" type="pres">
      <dgm:prSet presAssocID="{14DBD5A1-EECC-4EE6-85F0-E5524F3B5F3C}" presName="tx1" presStyleLbl="revTx" presStyleIdx="5" presStyleCnt="7"/>
      <dgm:spPr/>
      <dgm:t>
        <a:bodyPr/>
        <a:lstStyle/>
        <a:p>
          <a:endParaRPr lang="da-DK"/>
        </a:p>
      </dgm:t>
    </dgm:pt>
    <dgm:pt modelId="{2AD9BB5C-D708-474A-B4D0-66F1E6B5606E}" type="pres">
      <dgm:prSet presAssocID="{14DBD5A1-EECC-4EE6-85F0-E5524F3B5F3C}" presName="vert1" presStyleCnt="0"/>
      <dgm:spPr/>
    </dgm:pt>
    <dgm:pt modelId="{67264B3D-DEDA-A74D-AAD0-A31BE2E91FBB}" type="pres">
      <dgm:prSet presAssocID="{91C43994-9771-486A-9DBA-60DBDE65D479}" presName="thickLine" presStyleLbl="alignNode1" presStyleIdx="6" presStyleCnt="7"/>
      <dgm:spPr/>
    </dgm:pt>
    <dgm:pt modelId="{BBDC8867-B337-8546-B767-D9C5C6793E0A}" type="pres">
      <dgm:prSet presAssocID="{91C43994-9771-486A-9DBA-60DBDE65D479}" presName="horz1" presStyleCnt="0"/>
      <dgm:spPr/>
    </dgm:pt>
    <dgm:pt modelId="{0B5274E1-1EDE-1D43-BBFF-F0049C36E36E}" type="pres">
      <dgm:prSet presAssocID="{91C43994-9771-486A-9DBA-60DBDE65D479}" presName="tx1" presStyleLbl="revTx" presStyleIdx="6" presStyleCnt="7"/>
      <dgm:spPr/>
      <dgm:t>
        <a:bodyPr/>
        <a:lstStyle/>
        <a:p>
          <a:endParaRPr lang="da-DK"/>
        </a:p>
      </dgm:t>
    </dgm:pt>
    <dgm:pt modelId="{EF69E1C2-E4AF-6246-BD3D-0638EC9C96E2}" type="pres">
      <dgm:prSet presAssocID="{91C43994-9771-486A-9DBA-60DBDE65D479}" presName="vert1" presStyleCnt="0"/>
      <dgm:spPr/>
    </dgm:pt>
  </dgm:ptLst>
  <dgm:cxnLst>
    <dgm:cxn modelId="{FFB897E6-8370-480C-A3B1-FC1298AAE535}" srcId="{014A1B87-C299-4500-91DD-B807C3EF06CC}" destId="{8DE70405-24CE-4B9D-9CBF-09A0A8BC430E}" srcOrd="3" destOrd="0" parTransId="{4D75E9CE-15D2-4AB3-AFA9-8F85F1A16E25}" sibTransId="{2B426048-794D-4A06-AE35-993B61C12A3A}"/>
    <dgm:cxn modelId="{F29B4CB4-3413-9441-8B6C-D598C84862F3}" type="presOf" srcId="{8DE70405-24CE-4B9D-9CBF-09A0A8BC430E}" destId="{1D65DF81-65FE-D84B-975D-F4BA67CC8AAE}" srcOrd="0" destOrd="0" presId="urn:microsoft.com/office/officeart/2008/layout/LinedList"/>
    <dgm:cxn modelId="{76A12CB2-9F7E-E649-8B8B-830EC9B2314C}" type="presOf" srcId="{91C43994-9771-486A-9DBA-60DBDE65D479}" destId="{0B5274E1-1EDE-1D43-BBFF-F0049C36E36E}" srcOrd="0" destOrd="0" presId="urn:microsoft.com/office/officeart/2008/layout/LinedList"/>
    <dgm:cxn modelId="{1E35BB41-E3FC-4F49-B2EB-E6D3C1A62804}" srcId="{014A1B87-C299-4500-91DD-B807C3EF06CC}" destId="{32087462-9B4C-4FFF-9DC6-9A48F581B6D9}" srcOrd="2" destOrd="0" parTransId="{34EC1516-2595-4D7C-9F6D-A3A487309C26}" sibTransId="{A149AD3D-FD73-4B47-9002-7DAE978135B1}"/>
    <dgm:cxn modelId="{F0056F99-D379-4CD3-8EEA-827E57D5DE11}" srcId="{014A1B87-C299-4500-91DD-B807C3EF06CC}" destId="{91C43994-9771-486A-9DBA-60DBDE65D479}" srcOrd="6" destOrd="0" parTransId="{48FA1E1C-4D40-4DF2-A479-81B3F9A0BFAD}" sibTransId="{1DE534A2-8226-418F-ABB8-0B42E7915A5B}"/>
    <dgm:cxn modelId="{6EF53FFD-C073-1F46-AA9B-727A474CF55C}" type="presOf" srcId="{14DBD5A1-EECC-4EE6-85F0-E5524F3B5F3C}" destId="{82E4B588-CACC-4A48-845D-D0B509FC1B5F}" srcOrd="0" destOrd="0" presId="urn:microsoft.com/office/officeart/2008/layout/LinedList"/>
    <dgm:cxn modelId="{1429010E-64B3-4369-B27C-F18FB2B218A0}" srcId="{014A1B87-C299-4500-91DD-B807C3EF06CC}" destId="{14DBD5A1-EECC-4EE6-85F0-E5524F3B5F3C}" srcOrd="5" destOrd="0" parTransId="{DAF5D84B-55E8-4D12-BBBE-1897428B90B8}" sibTransId="{39A65F12-6BF4-4CF2-8C0C-B04985426C9B}"/>
    <dgm:cxn modelId="{9E5CB095-13BC-4B54-9F98-2F7FABBEBC23}" srcId="{014A1B87-C299-4500-91DD-B807C3EF06CC}" destId="{C7AC6674-AFF1-4AA2-BD16-332F82C07D4C}" srcOrd="4" destOrd="0" parTransId="{D3EE7749-0AAF-4317-B380-E9D9E6620304}" sibTransId="{FA9E0F82-63C2-45B8-B400-CBCE2D0C8843}"/>
    <dgm:cxn modelId="{F87739E0-3605-F94C-AB29-605DC898E95B}" type="presOf" srcId="{5B09C2A5-AC75-4EC0-B07D-A353CC428C4B}" destId="{F805AD4B-EF32-D545-A5C5-419CD432545F}" srcOrd="0" destOrd="0" presId="urn:microsoft.com/office/officeart/2008/layout/LinedList"/>
    <dgm:cxn modelId="{72E8C96A-BB27-7548-9263-775C43A2A35D}" type="presOf" srcId="{014A1B87-C299-4500-91DD-B807C3EF06CC}" destId="{B824F021-16D5-A243-BDBD-603D0A5E5336}" srcOrd="0" destOrd="0" presId="urn:microsoft.com/office/officeart/2008/layout/LinedList"/>
    <dgm:cxn modelId="{26CA1CB0-682A-2B44-BBCB-C9F29C1625CE}" type="presOf" srcId="{BC9A6D36-D04B-4B8A-A6B3-145EA2A747BD}" destId="{B1C009B1-E026-B34E-AD05-2B3037756C7D}" srcOrd="0" destOrd="0" presId="urn:microsoft.com/office/officeart/2008/layout/LinedList"/>
    <dgm:cxn modelId="{B98A3AFA-5141-4E9D-96B5-277F94CD9502}" srcId="{014A1B87-C299-4500-91DD-B807C3EF06CC}" destId="{BC9A6D36-D04B-4B8A-A6B3-145EA2A747BD}" srcOrd="0" destOrd="0" parTransId="{7F58D403-3EC9-4F32-AD08-94AD5783CBD3}" sibTransId="{59CAA1B0-3355-4537-945B-68F1D3D04360}"/>
    <dgm:cxn modelId="{C04A77AA-04FD-4F1E-9D7B-A627B7B9EF91}" srcId="{014A1B87-C299-4500-91DD-B807C3EF06CC}" destId="{5B09C2A5-AC75-4EC0-B07D-A353CC428C4B}" srcOrd="1" destOrd="0" parTransId="{48B2E942-E9D7-43F6-A163-ADD962B24344}" sibTransId="{5CD3E25F-481A-408A-9DE6-42639C2D6CE1}"/>
    <dgm:cxn modelId="{BCD1C1E2-EFE4-8146-BD56-3F9EB163DFB7}" type="presOf" srcId="{C7AC6674-AFF1-4AA2-BD16-332F82C07D4C}" destId="{C73CC4CC-6578-C741-8DB2-895A5BEFA720}" srcOrd="0" destOrd="0" presId="urn:microsoft.com/office/officeart/2008/layout/LinedList"/>
    <dgm:cxn modelId="{4BA2FA3A-2D15-4243-B630-51D0AB319BA6}" type="presOf" srcId="{32087462-9B4C-4FFF-9DC6-9A48F581B6D9}" destId="{7CD96F31-5B87-4B4A-8D70-419137CAA2AE}" srcOrd="0" destOrd="0" presId="urn:microsoft.com/office/officeart/2008/layout/LinedList"/>
    <dgm:cxn modelId="{683582AC-685C-7C42-ACBA-AE5B92EED6C4}" type="presParOf" srcId="{B824F021-16D5-A243-BDBD-603D0A5E5336}" destId="{68F80D71-0589-A242-A74D-DF736BD09E80}" srcOrd="0" destOrd="0" presId="urn:microsoft.com/office/officeart/2008/layout/LinedList"/>
    <dgm:cxn modelId="{1D94E7B8-FDC8-AC41-8B0A-21BFBD145D44}" type="presParOf" srcId="{B824F021-16D5-A243-BDBD-603D0A5E5336}" destId="{682E627A-70BD-C448-ADE0-0DF75F9A5FD5}" srcOrd="1" destOrd="0" presId="urn:microsoft.com/office/officeart/2008/layout/LinedList"/>
    <dgm:cxn modelId="{B3E71E2E-CCC9-6A4B-B0AC-6ADA834B2ADA}" type="presParOf" srcId="{682E627A-70BD-C448-ADE0-0DF75F9A5FD5}" destId="{B1C009B1-E026-B34E-AD05-2B3037756C7D}" srcOrd="0" destOrd="0" presId="urn:microsoft.com/office/officeart/2008/layout/LinedList"/>
    <dgm:cxn modelId="{5EFC130B-278E-1A47-A59B-77EB5CFC530B}" type="presParOf" srcId="{682E627A-70BD-C448-ADE0-0DF75F9A5FD5}" destId="{A3D94D39-6B47-F341-858E-4F2578EF2288}" srcOrd="1" destOrd="0" presId="urn:microsoft.com/office/officeart/2008/layout/LinedList"/>
    <dgm:cxn modelId="{3455ADD0-98F2-634B-9701-AA28AAC27EC0}" type="presParOf" srcId="{B824F021-16D5-A243-BDBD-603D0A5E5336}" destId="{E493CB6D-7A45-1C4E-B597-C21657957D1B}" srcOrd="2" destOrd="0" presId="urn:microsoft.com/office/officeart/2008/layout/LinedList"/>
    <dgm:cxn modelId="{142FC612-D136-AE43-977F-8A32A60E48CF}" type="presParOf" srcId="{B824F021-16D5-A243-BDBD-603D0A5E5336}" destId="{ADF2ECF7-830E-C844-8561-898F633E2114}" srcOrd="3" destOrd="0" presId="urn:microsoft.com/office/officeart/2008/layout/LinedList"/>
    <dgm:cxn modelId="{5CBDFC3E-8E95-3944-8013-E2E815C17D06}" type="presParOf" srcId="{ADF2ECF7-830E-C844-8561-898F633E2114}" destId="{F805AD4B-EF32-D545-A5C5-419CD432545F}" srcOrd="0" destOrd="0" presId="urn:microsoft.com/office/officeart/2008/layout/LinedList"/>
    <dgm:cxn modelId="{F629FF0D-DDBE-7747-AB36-FD39357988DA}" type="presParOf" srcId="{ADF2ECF7-830E-C844-8561-898F633E2114}" destId="{ADFDD0D1-AB10-BD4C-B6BB-70D712A26F7D}" srcOrd="1" destOrd="0" presId="urn:microsoft.com/office/officeart/2008/layout/LinedList"/>
    <dgm:cxn modelId="{5314D6F3-D003-EE4E-B630-2962FFE51EDA}" type="presParOf" srcId="{B824F021-16D5-A243-BDBD-603D0A5E5336}" destId="{C943F6A2-BE73-0D4F-A9AC-8E44C0C82961}" srcOrd="4" destOrd="0" presId="urn:microsoft.com/office/officeart/2008/layout/LinedList"/>
    <dgm:cxn modelId="{256D244B-37C3-1C4E-B77A-7CDA3D944AF0}" type="presParOf" srcId="{B824F021-16D5-A243-BDBD-603D0A5E5336}" destId="{F4CEA228-D9BB-BB4E-AC36-71E75ADB7FC0}" srcOrd="5" destOrd="0" presId="urn:microsoft.com/office/officeart/2008/layout/LinedList"/>
    <dgm:cxn modelId="{BC953924-1364-4545-8467-C639E7647F60}" type="presParOf" srcId="{F4CEA228-D9BB-BB4E-AC36-71E75ADB7FC0}" destId="{7CD96F31-5B87-4B4A-8D70-419137CAA2AE}" srcOrd="0" destOrd="0" presId="urn:microsoft.com/office/officeart/2008/layout/LinedList"/>
    <dgm:cxn modelId="{38606A2E-D601-3349-8FBB-C25A3EC3A804}" type="presParOf" srcId="{F4CEA228-D9BB-BB4E-AC36-71E75ADB7FC0}" destId="{3A536B97-341A-CA4C-ABF1-A68A4E746696}" srcOrd="1" destOrd="0" presId="urn:microsoft.com/office/officeart/2008/layout/LinedList"/>
    <dgm:cxn modelId="{CF6470B4-DA0F-2A4D-BF2E-DDDCC36CC6F1}" type="presParOf" srcId="{B824F021-16D5-A243-BDBD-603D0A5E5336}" destId="{35C785A0-9CAE-7D48-88D8-13F95C26FB25}" srcOrd="6" destOrd="0" presId="urn:microsoft.com/office/officeart/2008/layout/LinedList"/>
    <dgm:cxn modelId="{4342612B-AFDB-C149-A351-0B88400A9796}" type="presParOf" srcId="{B824F021-16D5-A243-BDBD-603D0A5E5336}" destId="{13CC6E78-CF6E-EF4D-898E-5AFD8FD58712}" srcOrd="7" destOrd="0" presId="urn:microsoft.com/office/officeart/2008/layout/LinedList"/>
    <dgm:cxn modelId="{CC446BED-596D-CE45-9B8B-2308EE51815A}" type="presParOf" srcId="{13CC6E78-CF6E-EF4D-898E-5AFD8FD58712}" destId="{1D65DF81-65FE-D84B-975D-F4BA67CC8AAE}" srcOrd="0" destOrd="0" presId="urn:microsoft.com/office/officeart/2008/layout/LinedList"/>
    <dgm:cxn modelId="{A69159C6-F890-0141-966B-F24139C25C11}" type="presParOf" srcId="{13CC6E78-CF6E-EF4D-898E-5AFD8FD58712}" destId="{63D7983C-4733-FF4B-A3AC-FDC5A9A47E5E}" srcOrd="1" destOrd="0" presId="urn:microsoft.com/office/officeart/2008/layout/LinedList"/>
    <dgm:cxn modelId="{E62B797D-25F7-5248-9183-71D43A4505B0}" type="presParOf" srcId="{B824F021-16D5-A243-BDBD-603D0A5E5336}" destId="{C92EE485-875C-5D4D-9FEE-9494CB7D08F0}" srcOrd="8" destOrd="0" presId="urn:microsoft.com/office/officeart/2008/layout/LinedList"/>
    <dgm:cxn modelId="{06D4F0B8-12C8-9F4C-A6B1-C8C8D4231A97}" type="presParOf" srcId="{B824F021-16D5-A243-BDBD-603D0A5E5336}" destId="{73CEF10F-3DC8-414D-A8B1-B39DACE306E8}" srcOrd="9" destOrd="0" presId="urn:microsoft.com/office/officeart/2008/layout/LinedList"/>
    <dgm:cxn modelId="{BC2A567E-AA28-D04C-A226-D1EC30BF4012}" type="presParOf" srcId="{73CEF10F-3DC8-414D-A8B1-B39DACE306E8}" destId="{C73CC4CC-6578-C741-8DB2-895A5BEFA720}" srcOrd="0" destOrd="0" presId="urn:microsoft.com/office/officeart/2008/layout/LinedList"/>
    <dgm:cxn modelId="{FE63FE6B-2A9F-5448-8D8E-7EFA858E9C7C}" type="presParOf" srcId="{73CEF10F-3DC8-414D-A8B1-B39DACE306E8}" destId="{8613DE80-ECA4-1540-86A9-AE3D017F4465}" srcOrd="1" destOrd="0" presId="urn:microsoft.com/office/officeart/2008/layout/LinedList"/>
    <dgm:cxn modelId="{8B261941-1277-6845-88CF-C6A3863BE313}" type="presParOf" srcId="{B824F021-16D5-A243-BDBD-603D0A5E5336}" destId="{06EF5A55-2A90-7C48-A1B1-5BE6C471DC92}" srcOrd="10" destOrd="0" presId="urn:microsoft.com/office/officeart/2008/layout/LinedList"/>
    <dgm:cxn modelId="{8662C0F4-5F06-E748-BE0E-2E8226A27412}" type="presParOf" srcId="{B824F021-16D5-A243-BDBD-603D0A5E5336}" destId="{7DCBD67C-06F7-BD48-95ED-94B0BBEDAF3A}" srcOrd="11" destOrd="0" presId="urn:microsoft.com/office/officeart/2008/layout/LinedList"/>
    <dgm:cxn modelId="{3402CEAC-90F3-374E-8FCE-17932D118898}" type="presParOf" srcId="{7DCBD67C-06F7-BD48-95ED-94B0BBEDAF3A}" destId="{82E4B588-CACC-4A48-845D-D0B509FC1B5F}" srcOrd="0" destOrd="0" presId="urn:microsoft.com/office/officeart/2008/layout/LinedList"/>
    <dgm:cxn modelId="{44717250-516E-FC40-83FC-740699F76555}" type="presParOf" srcId="{7DCBD67C-06F7-BD48-95ED-94B0BBEDAF3A}" destId="{2AD9BB5C-D708-474A-B4D0-66F1E6B5606E}" srcOrd="1" destOrd="0" presId="urn:microsoft.com/office/officeart/2008/layout/LinedList"/>
    <dgm:cxn modelId="{B3B2F9B9-9FAF-9B4B-880E-574E151FA8B6}" type="presParOf" srcId="{B824F021-16D5-A243-BDBD-603D0A5E5336}" destId="{67264B3D-DEDA-A74D-AAD0-A31BE2E91FBB}" srcOrd="12" destOrd="0" presId="urn:microsoft.com/office/officeart/2008/layout/LinedList"/>
    <dgm:cxn modelId="{D1469DAB-6877-7848-AF8C-E15B65E4C872}" type="presParOf" srcId="{B824F021-16D5-A243-BDBD-603D0A5E5336}" destId="{BBDC8867-B337-8546-B767-D9C5C6793E0A}" srcOrd="13" destOrd="0" presId="urn:microsoft.com/office/officeart/2008/layout/LinedList"/>
    <dgm:cxn modelId="{6F85F5D8-7D84-664B-9A36-F9828402D1C1}" type="presParOf" srcId="{BBDC8867-B337-8546-B767-D9C5C6793E0A}" destId="{0B5274E1-1EDE-1D43-BBFF-F0049C36E36E}" srcOrd="0" destOrd="0" presId="urn:microsoft.com/office/officeart/2008/layout/LinedList"/>
    <dgm:cxn modelId="{DED2E1AF-2E3C-D141-8733-B0DF8759236E}" type="presParOf" srcId="{BBDC8867-B337-8546-B767-D9C5C6793E0A}" destId="{EF69E1C2-E4AF-6246-BD3D-0638EC9C96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B1E46-2DED-4C41-AD9E-B36F81AE01BE}">
      <dsp:nvSpPr>
        <dsp:cNvPr id="0" name=""/>
        <dsp:cNvSpPr/>
      </dsp:nvSpPr>
      <dsp:spPr>
        <a:xfrm>
          <a:off x="0" y="347976"/>
          <a:ext cx="594376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300" kern="1200" dirty="0"/>
            <a:t>Skimmel </a:t>
          </a:r>
          <a:endParaRPr lang="en-US" sz="4300" kern="1200" dirty="0"/>
        </a:p>
      </dsp:txBody>
      <dsp:txXfrm>
        <a:off x="50347" y="398323"/>
        <a:ext cx="5843066" cy="930660"/>
      </dsp:txXfrm>
    </dsp:sp>
    <dsp:sp modelId="{B901C675-911C-624E-878D-9A1DB8104BC3}">
      <dsp:nvSpPr>
        <dsp:cNvPr id="0" name=""/>
        <dsp:cNvSpPr/>
      </dsp:nvSpPr>
      <dsp:spPr>
        <a:xfrm>
          <a:off x="0" y="1503171"/>
          <a:ext cx="5943760" cy="1031354"/>
        </a:xfrm>
        <a:prstGeom prst="roundRect">
          <a:avLst/>
        </a:prstGeom>
        <a:solidFill>
          <a:schemeClr val="accent2">
            <a:hueOff val="-425843"/>
            <a:satOff val="-39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300" kern="1200"/>
            <a:t>Gær</a:t>
          </a:r>
          <a:endParaRPr lang="en-US" sz="4300" kern="1200"/>
        </a:p>
      </dsp:txBody>
      <dsp:txXfrm>
        <a:off x="50347" y="1553518"/>
        <a:ext cx="5843066" cy="930660"/>
      </dsp:txXfrm>
    </dsp:sp>
    <dsp:sp modelId="{CA45829A-FA49-0D47-A450-5FF02FAD9146}">
      <dsp:nvSpPr>
        <dsp:cNvPr id="0" name=""/>
        <dsp:cNvSpPr/>
      </dsp:nvSpPr>
      <dsp:spPr>
        <a:xfrm>
          <a:off x="0" y="2658366"/>
          <a:ext cx="5943760" cy="1031354"/>
        </a:xfrm>
        <a:prstGeom prst="roundRect">
          <a:avLst/>
        </a:prstGeom>
        <a:solidFill>
          <a:schemeClr val="accent2">
            <a:hueOff val="-851686"/>
            <a:satOff val="-797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300" kern="1200" dirty="0"/>
            <a:t>Dimorfe</a:t>
          </a:r>
        </a:p>
      </dsp:txBody>
      <dsp:txXfrm>
        <a:off x="50347" y="2708713"/>
        <a:ext cx="5843066" cy="930660"/>
      </dsp:txXfrm>
    </dsp:sp>
    <dsp:sp modelId="{3CE89754-311C-8746-85D4-F72077AE32BB}">
      <dsp:nvSpPr>
        <dsp:cNvPr id="0" name=""/>
        <dsp:cNvSpPr/>
      </dsp:nvSpPr>
      <dsp:spPr>
        <a:xfrm>
          <a:off x="0" y="3813561"/>
          <a:ext cx="5943760" cy="1031354"/>
        </a:xfrm>
        <a:prstGeom prst="roundRect">
          <a:avLst/>
        </a:prstGeom>
        <a:solidFill>
          <a:schemeClr val="accent2">
            <a:hueOff val="-1277530"/>
            <a:satOff val="-1196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300" kern="1200" dirty="0" err="1"/>
            <a:t>Dermatofyter</a:t>
          </a:r>
          <a:r>
            <a:rPr lang="da-DK" sz="4300" kern="1200" dirty="0"/>
            <a:t> – </a:t>
          </a:r>
          <a:r>
            <a:rPr lang="da-DK" sz="4300" kern="1200" dirty="0" err="1"/>
            <a:t>keratinofile</a:t>
          </a:r>
          <a:r>
            <a:rPr lang="da-DK" sz="4300" kern="1200" dirty="0"/>
            <a:t> skimmelsvampe</a:t>
          </a:r>
          <a:endParaRPr lang="en-US" sz="4300" kern="1200" dirty="0"/>
        </a:p>
      </dsp:txBody>
      <dsp:txXfrm>
        <a:off x="50347" y="3863908"/>
        <a:ext cx="5843066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884A-4B7C-764C-B113-9D78442568EC}">
      <dsp:nvSpPr>
        <dsp:cNvPr id="0" name=""/>
        <dsp:cNvSpPr/>
      </dsp:nvSpPr>
      <dsp:spPr>
        <a:xfrm>
          <a:off x="3350" y="43783"/>
          <a:ext cx="3267174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/>
            <a:t>Normalt forekommende </a:t>
          </a:r>
          <a:endParaRPr lang="en-US" sz="3400" kern="1200"/>
        </a:p>
      </dsp:txBody>
      <dsp:txXfrm>
        <a:off x="3350" y="43783"/>
        <a:ext cx="3267174" cy="979200"/>
      </dsp:txXfrm>
    </dsp:sp>
    <dsp:sp modelId="{59D3E4D1-3452-404F-BEE1-FC6FEA7990E8}">
      <dsp:nvSpPr>
        <dsp:cNvPr id="0" name=""/>
        <dsp:cNvSpPr/>
      </dsp:nvSpPr>
      <dsp:spPr>
        <a:xfrm>
          <a:off x="3350" y="1022983"/>
          <a:ext cx="3267174" cy="24455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Jord og plantedele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Byggematerialer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Ventilationssystemer</a:t>
          </a:r>
          <a:endParaRPr lang="en-US" sz="3400" kern="1200"/>
        </a:p>
      </dsp:txBody>
      <dsp:txXfrm>
        <a:off x="3350" y="1022983"/>
        <a:ext cx="3267174" cy="2445537"/>
      </dsp:txXfrm>
    </dsp:sp>
    <dsp:sp modelId="{F43C7AC1-4352-1F41-AB5C-F55DC8D5D1E6}">
      <dsp:nvSpPr>
        <dsp:cNvPr id="0" name=""/>
        <dsp:cNvSpPr/>
      </dsp:nvSpPr>
      <dsp:spPr>
        <a:xfrm>
          <a:off x="3727930" y="43783"/>
          <a:ext cx="3267174" cy="979200"/>
        </a:xfrm>
        <a:prstGeom prst="rect">
          <a:avLst/>
        </a:prstGeom>
        <a:solidFill>
          <a:schemeClr val="accent2">
            <a:hueOff val="-638765"/>
            <a:satOff val="-598"/>
            <a:lumOff val="-4706"/>
            <a:alphaOff val="0"/>
          </a:schemeClr>
        </a:solidFill>
        <a:ln w="12700" cap="flat" cmpd="sng" algn="ctr">
          <a:solidFill>
            <a:schemeClr val="accent2">
              <a:hueOff val="-638765"/>
              <a:satOff val="-59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/>
            <a:t>Lokale Faktorer</a:t>
          </a:r>
          <a:endParaRPr lang="en-US" sz="3400" kern="1200"/>
        </a:p>
      </dsp:txBody>
      <dsp:txXfrm>
        <a:off x="3727930" y="43783"/>
        <a:ext cx="3267174" cy="979200"/>
      </dsp:txXfrm>
    </dsp:sp>
    <dsp:sp modelId="{74D7AB17-4ADC-8E45-AE5D-43436CE9187D}">
      <dsp:nvSpPr>
        <dsp:cNvPr id="0" name=""/>
        <dsp:cNvSpPr/>
      </dsp:nvSpPr>
      <dsp:spPr>
        <a:xfrm>
          <a:off x="3727930" y="1022983"/>
          <a:ext cx="3267174" cy="2445537"/>
        </a:xfrm>
        <a:prstGeom prst="rect">
          <a:avLst/>
        </a:prstGeom>
        <a:solidFill>
          <a:schemeClr val="accent2">
            <a:tint val="40000"/>
            <a:alpha val="90000"/>
            <a:hueOff val="-651975"/>
            <a:satOff val="-4256"/>
            <a:lumOff val="-8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51975"/>
              <a:satOff val="-4256"/>
              <a:lumOff val="-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Fugtigt Miljø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Lokalsteroid/antibiotika</a:t>
          </a:r>
          <a:br>
            <a:rPr lang="da-DK" sz="3400" kern="1200"/>
          </a:br>
          <a:r>
            <a:rPr lang="da-DK" sz="3400" kern="1200"/>
            <a:t>Beskadiget lungearkitektur</a:t>
          </a:r>
          <a:endParaRPr lang="en-US" sz="3400" kern="1200"/>
        </a:p>
      </dsp:txBody>
      <dsp:txXfrm>
        <a:off x="3727930" y="1022983"/>
        <a:ext cx="3267174" cy="2445537"/>
      </dsp:txXfrm>
    </dsp:sp>
    <dsp:sp modelId="{1A2E6065-DD1D-5043-9DDB-C61C7590D781}">
      <dsp:nvSpPr>
        <dsp:cNvPr id="0" name=""/>
        <dsp:cNvSpPr/>
      </dsp:nvSpPr>
      <dsp:spPr>
        <a:xfrm>
          <a:off x="7452509" y="43783"/>
          <a:ext cx="3267174" cy="979200"/>
        </a:xfrm>
        <a:prstGeom prst="rect">
          <a:avLst/>
        </a:prstGeom>
        <a:solidFill>
          <a:schemeClr val="accent2">
            <a:hueOff val="-1277530"/>
            <a:satOff val="-1196"/>
            <a:lumOff val="-9412"/>
            <a:alphaOff val="0"/>
          </a:schemeClr>
        </a:solidFill>
        <a:ln w="12700" cap="flat" cmpd="sng" algn="ctr">
          <a:solidFill>
            <a:schemeClr val="accent2">
              <a:hueOff val="-1277530"/>
              <a:satOff val="-1196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 dirty="0"/>
            <a:t>Systemiske faktorer</a:t>
          </a:r>
          <a:endParaRPr lang="en-US" sz="3400" kern="1200" dirty="0"/>
        </a:p>
      </dsp:txBody>
      <dsp:txXfrm>
        <a:off x="7452509" y="43783"/>
        <a:ext cx="3267174" cy="979200"/>
      </dsp:txXfrm>
    </dsp:sp>
    <dsp:sp modelId="{9876C4AE-AB93-5140-95EA-982A231B6446}">
      <dsp:nvSpPr>
        <dsp:cNvPr id="0" name=""/>
        <dsp:cNvSpPr/>
      </dsp:nvSpPr>
      <dsp:spPr>
        <a:xfrm>
          <a:off x="7452509" y="1022983"/>
          <a:ext cx="3267174" cy="2445537"/>
        </a:xfrm>
        <a:prstGeom prst="rect">
          <a:avLst/>
        </a:prstGeom>
        <a:solidFill>
          <a:schemeClr val="accent2">
            <a:tint val="40000"/>
            <a:alpha val="90000"/>
            <a:hueOff val="-1303950"/>
            <a:satOff val="-8511"/>
            <a:lumOff val="-16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03950"/>
              <a:satOff val="-8511"/>
              <a:lumOff val="-1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/>
            <a:t>Dysreguleret diabetes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 dirty="0"/>
            <a:t>Immuninkompetent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3400" kern="1200" dirty="0"/>
            <a:t>Steroidbehandling</a:t>
          </a:r>
        </a:p>
      </dsp:txBody>
      <dsp:txXfrm>
        <a:off x="7452509" y="1022983"/>
        <a:ext cx="3267174" cy="2445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10B7-56FA-B643-9E7A-464930BBA5D8}">
      <dsp:nvSpPr>
        <dsp:cNvPr id="0" name=""/>
        <dsp:cNvSpPr/>
      </dsp:nvSpPr>
      <dsp:spPr>
        <a:xfrm>
          <a:off x="6564" y="0"/>
          <a:ext cx="3713828" cy="460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da-DK" sz="2800" kern="1200"/>
            <a:t>Del af den normale flora</a:t>
          </a:r>
          <a:endParaRPr lang="en-US" sz="2800" kern="1200"/>
        </a:p>
      </dsp:txBody>
      <dsp:txXfrm>
        <a:off x="236641" y="0"/>
        <a:ext cx="3253675" cy="460153"/>
      </dsp:txXfrm>
    </dsp:sp>
    <dsp:sp modelId="{665130B7-F951-B045-A97B-76D35629BD25}">
      <dsp:nvSpPr>
        <dsp:cNvPr id="0" name=""/>
        <dsp:cNvSpPr/>
      </dsp:nvSpPr>
      <dsp:spPr>
        <a:xfrm>
          <a:off x="3504603" y="0"/>
          <a:ext cx="3713828" cy="460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da-DK" sz="2800" kern="1200"/>
            <a:t>Lokale faktorer</a:t>
          </a:r>
          <a:endParaRPr lang="en-US" sz="2800" kern="1200"/>
        </a:p>
      </dsp:txBody>
      <dsp:txXfrm>
        <a:off x="3734680" y="0"/>
        <a:ext cx="3253675" cy="460153"/>
      </dsp:txXfrm>
    </dsp:sp>
    <dsp:sp modelId="{929FD3A4-4FB2-C248-9EDF-6D96C62F3B82}">
      <dsp:nvSpPr>
        <dsp:cNvPr id="0" name=""/>
        <dsp:cNvSpPr/>
      </dsp:nvSpPr>
      <dsp:spPr>
        <a:xfrm>
          <a:off x="3504603" y="517672"/>
          <a:ext cx="2971062" cy="299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Lokal steroid/antibiotika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Protesebærer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 dirty="0" err="1"/>
            <a:t>Reflux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Dårlig mundhygiejne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Rygning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Lav spytsekretion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Lokal stråleterapi</a:t>
          </a:r>
          <a:endParaRPr lang="en-US" sz="2800" kern="1200"/>
        </a:p>
      </dsp:txBody>
      <dsp:txXfrm>
        <a:off x="3504603" y="517672"/>
        <a:ext cx="2971062" cy="2994631"/>
      </dsp:txXfrm>
    </dsp:sp>
    <dsp:sp modelId="{D009E282-7027-4543-A2AF-0D4C914AF733}">
      <dsp:nvSpPr>
        <dsp:cNvPr id="0" name=""/>
        <dsp:cNvSpPr/>
      </dsp:nvSpPr>
      <dsp:spPr>
        <a:xfrm>
          <a:off x="7002642" y="0"/>
          <a:ext cx="3713828" cy="460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da-DK" sz="2800" kern="1200"/>
            <a:t>Systemiske faktorer</a:t>
          </a:r>
          <a:endParaRPr lang="en-US" sz="2800" kern="1200"/>
        </a:p>
      </dsp:txBody>
      <dsp:txXfrm>
        <a:off x="7232719" y="0"/>
        <a:ext cx="3253675" cy="460153"/>
      </dsp:txXfrm>
    </dsp:sp>
    <dsp:sp modelId="{4B36520C-42A3-F942-B812-67CF7A850F57}">
      <dsp:nvSpPr>
        <dsp:cNvPr id="0" name=""/>
        <dsp:cNvSpPr/>
      </dsp:nvSpPr>
      <dsp:spPr>
        <a:xfrm>
          <a:off x="7002642" y="517672"/>
          <a:ext cx="2971062" cy="299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Alder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Diabetes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Immundefekt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800" kern="1200"/>
            <a:t>Systemisk antibiotika/Steroid</a:t>
          </a:r>
          <a:endParaRPr lang="en-US" sz="2800" kern="1200"/>
        </a:p>
      </dsp:txBody>
      <dsp:txXfrm>
        <a:off x="7002642" y="517672"/>
        <a:ext cx="2971062" cy="2994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40837-1EAF-0246-AF88-F584C62DBD79}">
      <dsp:nvSpPr>
        <dsp:cNvPr id="0" name=""/>
        <dsp:cNvSpPr/>
      </dsp:nvSpPr>
      <dsp:spPr>
        <a:xfrm>
          <a:off x="3027" y="1113516"/>
          <a:ext cx="2161469" cy="1372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CB44-346F-4F49-9752-AA641D90EA64}">
      <dsp:nvSpPr>
        <dsp:cNvPr id="0" name=""/>
        <dsp:cNvSpPr/>
      </dsp:nvSpPr>
      <dsp:spPr>
        <a:xfrm>
          <a:off x="243190" y="1341672"/>
          <a:ext cx="2161469" cy="137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/>
            <a:t>Fodsvamp</a:t>
          </a:r>
          <a:endParaRPr lang="en-US" sz="3400" kern="1200"/>
        </a:p>
      </dsp:txBody>
      <dsp:txXfrm>
        <a:off x="283390" y="1381872"/>
        <a:ext cx="2081069" cy="1292132"/>
      </dsp:txXfrm>
    </dsp:sp>
    <dsp:sp modelId="{3A77874F-90BB-E74E-BC1D-C4BAE2F9A2A2}">
      <dsp:nvSpPr>
        <dsp:cNvPr id="0" name=""/>
        <dsp:cNvSpPr/>
      </dsp:nvSpPr>
      <dsp:spPr>
        <a:xfrm>
          <a:off x="2644822" y="1113516"/>
          <a:ext cx="2161469" cy="1372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E71E7-EBD2-C040-9FA4-6CC37C787880}">
      <dsp:nvSpPr>
        <dsp:cNvPr id="0" name=""/>
        <dsp:cNvSpPr/>
      </dsp:nvSpPr>
      <dsp:spPr>
        <a:xfrm>
          <a:off x="2884986" y="1341672"/>
          <a:ext cx="2161469" cy="137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/>
            <a:t>Ringorm</a:t>
          </a:r>
          <a:endParaRPr lang="en-US" sz="3400" kern="1200"/>
        </a:p>
      </dsp:txBody>
      <dsp:txXfrm>
        <a:off x="2925186" y="1381872"/>
        <a:ext cx="2081069" cy="1292132"/>
      </dsp:txXfrm>
    </dsp:sp>
    <dsp:sp modelId="{4504F526-7EC5-9A4E-9053-F8A8AA9E63F9}">
      <dsp:nvSpPr>
        <dsp:cNvPr id="0" name=""/>
        <dsp:cNvSpPr/>
      </dsp:nvSpPr>
      <dsp:spPr>
        <a:xfrm>
          <a:off x="5286618" y="1113516"/>
          <a:ext cx="2161469" cy="1372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D599C-1318-7348-9380-2C82FE79FAB7}">
      <dsp:nvSpPr>
        <dsp:cNvPr id="0" name=""/>
        <dsp:cNvSpPr/>
      </dsp:nvSpPr>
      <dsp:spPr>
        <a:xfrm>
          <a:off x="5526781" y="1341672"/>
          <a:ext cx="2161469" cy="137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 dirty="0"/>
            <a:t>Neglesvamp</a:t>
          </a:r>
          <a:endParaRPr lang="en-US" sz="3400" kern="1200" dirty="0"/>
        </a:p>
      </dsp:txBody>
      <dsp:txXfrm>
        <a:off x="5566981" y="1381872"/>
        <a:ext cx="2081069" cy="1292132"/>
      </dsp:txXfrm>
    </dsp:sp>
    <dsp:sp modelId="{B936EFBA-7866-2542-9EAB-0A260A8E9790}">
      <dsp:nvSpPr>
        <dsp:cNvPr id="0" name=""/>
        <dsp:cNvSpPr/>
      </dsp:nvSpPr>
      <dsp:spPr>
        <a:xfrm>
          <a:off x="7928414" y="1113516"/>
          <a:ext cx="2161469" cy="1372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1E762-0956-C348-8553-4C3931B0B0F0}">
      <dsp:nvSpPr>
        <dsp:cNvPr id="0" name=""/>
        <dsp:cNvSpPr/>
      </dsp:nvSpPr>
      <dsp:spPr>
        <a:xfrm>
          <a:off x="8168577" y="1341672"/>
          <a:ext cx="2161469" cy="137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 dirty="0"/>
            <a:t>Dybe  svampeinfektioner</a:t>
          </a:r>
        </a:p>
      </dsp:txBody>
      <dsp:txXfrm>
        <a:off x="8208777" y="1381872"/>
        <a:ext cx="2081069" cy="1292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6B1A3-1D92-4545-9744-4117A49D9E6C}">
      <dsp:nvSpPr>
        <dsp:cNvPr id="0" name=""/>
        <dsp:cNvSpPr/>
      </dsp:nvSpPr>
      <dsp:spPr>
        <a:xfrm>
          <a:off x="1187949" y="428"/>
          <a:ext cx="4751796" cy="23654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8" tIns="600817" rIns="92198" bIns="60081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latin typeface="+mn-lt"/>
            </a:rPr>
            <a:t>Asymptomatisk evt. let rødme og kridtfuretegning</a:t>
          </a:r>
          <a:endParaRPr lang="en-US" sz="2000" i="0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>
              <a:latin typeface="+mn-lt"/>
            </a:rPr>
            <a:t>Hyperkeratoser</a:t>
          </a:r>
          <a:endParaRPr lang="en-US" sz="2000" i="0" kern="120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latin typeface="+mn-lt"/>
            </a:rPr>
            <a:t>”</a:t>
          </a:r>
          <a:r>
            <a:rPr lang="da-DK" sz="2000" i="0" kern="1200" dirty="0" err="1">
              <a:latin typeface="+mn-lt"/>
            </a:rPr>
            <a:t>En-håndflade-to-fodsåler</a:t>
          </a:r>
          <a:r>
            <a:rPr lang="da-DK" sz="2000" i="0" kern="1200" dirty="0">
              <a:latin typeface="+mn-lt"/>
            </a:rPr>
            <a:t> syndromet” (kronisk </a:t>
          </a:r>
          <a:r>
            <a:rPr lang="da-DK" sz="2000" i="1" kern="1200" dirty="0">
              <a:latin typeface="+mn-lt"/>
            </a:rPr>
            <a:t>T. </a:t>
          </a:r>
          <a:r>
            <a:rPr lang="da-DK" sz="2000" i="1" kern="1200" dirty="0" err="1">
              <a:latin typeface="+mn-lt"/>
            </a:rPr>
            <a:t>rubrum</a:t>
          </a:r>
          <a:r>
            <a:rPr lang="da-DK" sz="2000" i="0" kern="1200" dirty="0">
              <a:latin typeface="+mn-lt"/>
            </a:rPr>
            <a:t> infektion)</a:t>
          </a:r>
          <a:endParaRPr lang="en-US" sz="2000" i="0" kern="1200" dirty="0">
            <a:latin typeface="+mn-lt"/>
          </a:endParaRPr>
        </a:p>
      </dsp:txBody>
      <dsp:txXfrm>
        <a:off x="1187949" y="428"/>
        <a:ext cx="4751796" cy="2365421"/>
      </dsp:txXfrm>
    </dsp:sp>
    <dsp:sp modelId="{58395A26-B8F2-CB40-B507-142E2F746265}">
      <dsp:nvSpPr>
        <dsp:cNvPr id="0" name=""/>
        <dsp:cNvSpPr/>
      </dsp:nvSpPr>
      <dsp:spPr>
        <a:xfrm>
          <a:off x="0" y="428"/>
          <a:ext cx="1187949" cy="236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2" tIns="233651" rIns="62862" bIns="2336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latin typeface="+mn-lt"/>
            </a:rPr>
            <a:t>Kronisk diffus affektion </a:t>
          </a:r>
          <a:r>
            <a:rPr lang="da-DK" sz="2000" i="0" kern="1200" dirty="0" err="1">
              <a:latin typeface="+mn-lt"/>
            </a:rPr>
            <a:t>fodsåle</a:t>
          </a:r>
          <a:r>
            <a:rPr lang="da-DK" sz="2000" i="0" kern="1200" dirty="0">
              <a:latin typeface="+mn-lt"/>
            </a:rPr>
            <a:t>(r) ”Mokkasinsvamp”.</a:t>
          </a:r>
          <a:endParaRPr lang="en-US" sz="2000" i="0" kern="1200" dirty="0">
            <a:latin typeface="+mn-lt"/>
          </a:endParaRPr>
        </a:p>
      </dsp:txBody>
      <dsp:txXfrm>
        <a:off x="0" y="428"/>
        <a:ext cx="1187949" cy="2365421"/>
      </dsp:txXfrm>
    </dsp:sp>
    <dsp:sp modelId="{B1F6CCC3-D5AC-614B-8FCE-E2C227F27A97}">
      <dsp:nvSpPr>
        <dsp:cNvPr id="0" name=""/>
        <dsp:cNvSpPr/>
      </dsp:nvSpPr>
      <dsp:spPr>
        <a:xfrm>
          <a:off x="1187949" y="2507775"/>
          <a:ext cx="4751796" cy="23654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98" tIns="600817" rIns="92198" bIns="60081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1" kern="1200" dirty="0">
              <a:effectLst/>
              <a:latin typeface="+mn-lt"/>
            </a:rPr>
            <a:t>T. </a:t>
          </a:r>
          <a:r>
            <a:rPr lang="da-DK" sz="2000" i="1" kern="1200" dirty="0" err="1">
              <a:effectLst/>
              <a:latin typeface="+mn-lt"/>
            </a:rPr>
            <a:t>interdigitale</a:t>
          </a:r>
          <a:r>
            <a:rPr lang="da-DK" sz="2000" i="1" kern="1200" dirty="0">
              <a:effectLst/>
              <a:latin typeface="+mn-lt"/>
            </a:rPr>
            <a:t> og T. </a:t>
          </a:r>
          <a:r>
            <a:rPr lang="da-DK" sz="2000" i="1" kern="1200" dirty="0" err="1">
              <a:effectLst/>
              <a:latin typeface="+mn-lt"/>
            </a:rPr>
            <a:t>rubrum</a:t>
          </a:r>
          <a:r>
            <a:rPr lang="da-DK" sz="2000" i="1" kern="1200" dirty="0">
              <a:effectLst/>
              <a:latin typeface="+mn-lt"/>
            </a:rPr>
            <a:t>. </a:t>
          </a:r>
          <a:endParaRPr lang="da-DK" sz="2000" i="1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effectLst/>
              <a:latin typeface="+mn-lt"/>
            </a:rPr>
            <a:t>Asymptomatisk</a:t>
          </a:r>
          <a:endParaRPr lang="da-DK" sz="2000" i="0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effectLst/>
              <a:latin typeface="+mn-lt"/>
            </a:rPr>
            <a:t>periodisk let kløende</a:t>
          </a:r>
          <a:endParaRPr lang="da-DK" sz="2000" i="0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effectLst/>
              <a:latin typeface="+mn-lt"/>
            </a:rPr>
            <a:t>minimalt skællende</a:t>
          </a:r>
          <a:endParaRPr lang="da-DK" sz="2000" i="0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effectLst/>
              <a:latin typeface="+mn-lt"/>
            </a:rPr>
            <a:t>udtalt </a:t>
          </a:r>
          <a:r>
            <a:rPr lang="da-DK" sz="2000" i="0" kern="1200" dirty="0" err="1">
              <a:effectLst/>
              <a:latin typeface="+mn-lt"/>
            </a:rPr>
            <a:t>eksematiserende</a:t>
          </a:r>
          <a:r>
            <a:rPr lang="da-DK" sz="2000" i="0" kern="1200" dirty="0">
              <a:effectLst/>
              <a:latin typeface="+mn-lt"/>
            </a:rPr>
            <a:t> i periferien </a:t>
          </a:r>
          <a:r>
            <a:rPr lang="da-DK" sz="2000" i="0" kern="1200" dirty="0" err="1">
              <a:effectLst/>
              <a:latin typeface="+mn-lt"/>
            </a:rPr>
            <a:t>vesikuløse</a:t>
          </a:r>
          <a:r>
            <a:rPr lang="da-DK" sz="2000" i="0" kern="1200" dirty="0">
              <a:effectLst/>
              <a:latin typeface="+mn-lt"/>
            </a:rPr>
            <a:t> undertiden </a:t>
          </a:r>
          <a:r>
            <a:rPr lang="da-DK" sz="2000" i="0" kern="1200" dirty="0" err="1">
              <a:effectLst/>
              <a:latin typeface="+mn-lt"/>
            </a:rPr>
            <a:t>bulløse</a:t>
          </a:r>
          <a:r>
            <a:rPr lang="da-DK" sz="2000" i="0" kern="1200" dirty="0">
              <a:effectLst/>
              <a:latin typeface="+mn-lt"/>
            </a:rPr>
            <a:t> forandringer </a:t>
          </a:r>
          <a:endParaRPr lang="da-DK" sz="2000" i="0" kern="1200" dirty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>
              <a:effectLst/>
              <a:latin typeface="+mn-lt"/>
            </a:rPr>
            <a:t>ID reaktioner forekommer</a:t>
          </a:r>
          <a:endParaRPr lang="da-DK" sz="2000" i="0" kern="1200" dirty="0">
            <a:latin typeface="+mn-lt"/>
          </a:endParaRPr>
        </a:p>
      </dsp:txBody>
      <dsp:txXfrm>
        <a:off x="1187949" y="2507775"/>
        <a:ext cx="4751796" cy="2365421"/>
      </dsp:txXfrm>
    </dsp:sp>
    <dsp:sp modelId="{629CBBC1-0110-D243-ACA5-24C1D39E0111}">
      <dsp:nvSpPr>
        <dsp:cNvPr id="0" name=""/>
        <dsp:cNvSpPr/>
      </dsp:nvSpPr>
      <dsp:spPr>
        <a:xfrm>
          <a:off x="0" y="2507775"/>
          <a:ext cx="1187949" cy="2365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2" tIns="233651" rIns="62862" bIns="2336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i="0" kern="1200" dirty="0" err="1">
              <a:effectLst/>
              <a:latin typeface="+mn-lt"/>
            </a:rPr>
            <a:t>Interdigital</a:t>
          </a:r>
          <a:r>
            <a:rPr lang="da-DK" sz="2000" i="0" kern="1200" dirty="0">
              <a:effectLst/>
              <a:latin typeface="+mn-lt"/>
            </a:rPr>
            <a:t> fodsvamp ”</a:t>
          </a:r>
          <a:r>
            <a:rPr lang="da-DK" sz="2000" i="0" kern="1200" dirty="0" err="1">
              <a:effectLst/>
              <a:latin typeface="+mn-lt"/>
            </a:rPr>
            <a:t>Athlete’s</a:t>
          </a:r>
          <a:r>
            <a:rPr lang="da-DK" sz="2000" i="0" kern="1200" dirty="0">
              <a:effectLst/>
              <a:latin typeface="+mn-lt"/>
            </a:rPr>
            <a:t> </a:t>
          </a:r>
          <a:r>
            <a:rPr lang="da-DK" sz="2000" i="0" kern="1200" dirty="0" err="1">
              <a:effectLst/>
              <a:latin typeface="+mn-lt"/>
            </a:rPr>
            <a:t>foot</a:t>
          </a:r>
          <a:r>
            <a:rPr lang="da-DK" sz="2000" i="0" kern="1200" dirty="0">
              <a:latin typeface="+mn-lt"/>
            </a:rPr>
            <a:t>”</a:t>
          </a:r>
        </a:p>
      </dsp:txBody>
      <dsp:txXfrm>
        <a:off x="0" y="2507775"/>
        <a:ext cx="1187949" cy="2365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54A40-D197-5742-BB04-CC358B416675}">
      <dsp:nvSpPr>
        <dsp:cNvPr id="0" name=""/>
        <dsp:cNvSpPr/>
      </dsp:nvSpPr>
      <dsp:spPr>
        <a:xfrm>
          <a:off x="0" y="31421"/>
          <a:ext cx="1033307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/>
            <a:t>Nodulær, granulomatøs perifollikulitis, kendt som Majocchis granulom</a:t>
          </a:r>
          <a:endParaRPr lang="en-US" sz="3600" kern="1200"/>
        </a:p>
      </dsp:txBody>
      <dsp:txXfrm>
        <a:off x="42151" y="73572"/>
        <a:ext cx="10248772" cy="779158"/>
      </dsp:txXfrm>
    </dsp:sp>
    <dsp:sp modelId="{82E0D2BF-19E6-BA45-956B-A961F52B847D}">
      <dsp:nvSpPr>
        <dsp:cNvPr id="0" name=""/>
        <dsp:cNvSpPr/>
      </dsp:nvSpPr>
      <dsp:spPr>
        <a:xfrm>
          <a:off x="0" y="998561"/>
          <a:ext cx="1033307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/>
            <a:t>Mycetom eller pseudomycetom</a:t>
          </a:r>
          <a:endParaRPr lang="en-US" sz="3600" kern="1200"/>
        </a:p>
      </dsp:txBody>
      <dsp:txXfrm>
        <a:off x="42151" y="1040712"/>
        <a:ext cx="10248772" cy="779158"/>
      </dsp:txXfrm>
    </dsp:sp>
    <dsp:sp modelId="{87B26634-CE7D-7846-A31B-DAAD90EBB199}">
      <dsp:nvSpPr>
        <dsp:cNvPr id="0" name=""/>
        <dsp:cNvSpPr/>
      </dsp:nvSpPr>
      <dsp:spPr>
        <a:xfrm>
          <a:off x="0" y="1965701"/>
          <a:ext cx="1033307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/>
            <a:t>Kerion celsi </a:t>
          </a:r>
          <a:endParaRPr lang="en-US" sz="3600" kern="1200"/>
        </a:p>
      </dsp:txBody>
      <dsp:txXfrm>
        <a:off x="42151" y="2007852"/>
        <a:ext cx="10248772" cy="779158"/>
      </dsp:txXfrm>
    </dsp:sp>
    <dsp:sp modelId="{DF907840-499A-6247-90B3-635B7FEAB419}">
      <dsp:nvSpPr>
        <dsp:cNvPr id="0" name=""/>
        <dsp:cNvSpPr/>
      </dsp:nvSpPr>
      <dsp:spPr>
        <a:xfrm>
          <a:off x="0" y="2932841"/>
          <a:ext cx="1033307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/>
            <a:t>Dissemineret dermatofytose </a:t>
          </a:r>
          <a:endParaRPr lang="en-US" sz="3600" kern="1200"/>
        </a:p>
      </dsp:txBody>
      <dsp:txXfrm>
        <a:off x="42151" y="2974992"/>
        <a:ext cx="10248772" cy="779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0D71-0589-A242-A74D-DF736BD09E80}">
      <dsp:nvSpPr>
        <dsp:cNvPr id="0" name=""/>
        <dsp:cNvSpPr/>
      </dsp:nvSpPr>
      <dsp:spPr>
        <a:xfrm>
          <a:off x="0" y="683"/>
          <a:ext cx="6383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009B1-E026-B34E-AD05-2B3037756C7D}">
      <dsp:nvSpPr>
        <dsp:cNvPr id="0" name=""/>
        <dsp:cNvSpPr/>
      </dsp:nvSpPr>
      <dsp:spPr>
        <a:xfrm>
          <a:off x="0" y="683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T. rubrum</a:t>
          </a:r>
          <a:r>
            <a:rPr lang="nl-NL" sz="3500" b="1" kern="1200" baseline="0"/>
            <a:t> (53%)</a:t>
          </a:r>
          <a:endParaRPr lang="en-US" sz="3500" kern="1200"/>
        </a:p>
      </dsp:txBody>
      <dsp:txXfrm>
        <a:off x="0" y="683"/>
        <a:ext cx="6383102" cy="799906"/>
      </dsp:txXfrm>
    </dsp:sp>
    <dsp:sp modelId="{E493CB6D-7A45-1C4E-B597-C21657957D1B}">
      <dsp:nvSpPr>
        <dsp:cNvPr id="0" name=""/>
        <dsp:cNvSpPr/>
      </dsp:nvSpPr>
      <dsp:spPr>
        <a:xfrm>
          <a:off x="0" y="800590"/>
          <a:ext cx="638310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5AD4B-EF32-D545-A5C5-419CD432545F}">
      <dsp:nvSpPr>
        <dsp:cNvPr id="0" name=""/>
        <dsp:cNvSpPr/>
      </dsp:nvSpPr>
      <dsp:spPr>
        <a:xfrm>
          <a:off x="0" y="800590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T. mentagrophytes</a:t>
          </a:r>
          <a:r>
            <a:rPr lang="nl-NL" sz="3500" b="1" kern="1200" baseline="0"/>
            <a:t> (7,5%)</a:t>
          </a:r>
          <a:endParaRPr lang="en-US" sz="3500" kern="1200"/>
        </a:p>
      </dsp:txBody>
      <dsp:txXfrm>
        <a:off x="0" y="800590"/>
        <a:ext cx="6383102" cy="799906"/>
      </dsp:txXfrm>
    </dsp:sp>
    <dsp:sp modelId="{C943F6A2-BE73-0D4F-A9AC-8E44C0C82961}">
      <dsp:nvSpPr>
        <dsp:cNvPr id="0" name=""/>
        <dsp:cNvSpPr/>
      </dsp:nvSpPr>
      <dsp:spPr>
        <a:xfrm>
          <a:off x="0" y="1600497"/>
          <a:ext cx="638310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6F31-5B87-4B4A-8D70-419137CAA2AE}">
      <dsp:nvSpPr>
        <dsp:cNvPr id="0" name=""/>
        <dsp:cNvSpPr/>
      </dsp:nvSpPr>
      <dsp:spPr>
        <a:xfrm>
          <a:off x="0" y="1600497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M. canis</a:t>
          </a:r>
          <a:r>
            <a:rPr lang="nl-NL" sz="3500" b="1" kern="1200" baseline="0"/>
            <a:t> (6,9%)</a:t>
          </a:r>
          <a:endParaRPr lang="en-US" sz="3500" kern="1200"/>
        </a:p>
      </dsp:txBody>
      <dsp:txXfrm>
        <a:off x="0" y="1600497"/>
        <a:ext cx="6383102" cy="799906"/>
      </dsp:txXfrm>
    </dsp:sp>
    <dsp:sp modelId="{35C785A0-9CAE-7D48-88D8-13F95C26FB25}">
      <dsp:nvSpPr>
        <dsp:cNvPr id="0" name=""/>
        <dsp:cNvSpPr/>
      </dsp:nvSpPr>
      <dsp:spPr>
        <a:xfrm>
          <a:off x="0" y="2400404"/>
          <a:ext cx="638310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5DF81-65FE-D84B-975D-F4BA67CC8AAE}">
      <dsp:nvSpPr>
        <dsp:cNvPr id="0" name=""/>
        <dsp:cNvSpPr/>
      </dsp:nvSpPr>
      <dsp:spPr>
        <a:xfrm>
          <a:off x="0" y="2400404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T. tonsurans</a:t>
          </a:r>
          <a:r>
            <a:rPr lang="nl-NL" sz="3500" b="1" kern="1200" baseline="0"/>
            <a:t> (5,6%)</a:t>
          </a:r>
          <a:endParaRPr lang="en-US" sz="3500" kern="1200"/>
        </a:p>
      </dsp:txBody>
      <dsp:txXfrm>
        <a:off x="0" y="2400404"/>
        <a:ext cx="6383102" cy="799906"/>
      </dsp:txXfrm>
    </dsp:sp>
    <dsp:sp modelId="{C92EE485-875C-5D4D-9FEE-9494CB7D08F0}">
      <dsp:nvSpPr>
        <dsp:cNvPr id="0" name=""/>
        <dsp:cNvSpPr/>
      </dsp:nvSpPr>
      <dsp:spPr>
        <a:xfrm>
          <a:off x="0" y="3200311"/>
          <a:ext cx="638310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C4CC-6578-C741-8DB2-895A5BEFA720}">
      <dsp:nvSpPr>
        <dsp:cNvPr id="0" name=""/>
        <dsp:cNvSpPr/>
      </dsp:nvSpPr>
      <dsp:spPr>
        <a:xfrm>
          <a:off x="0" y="3200311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T. interdigitale</a:t>
          </a:r>
          <a:r>
            <a:rPr lang="nl-NL" sz="3500" b="1" kern="1200" baseline="0"/>
            <a:t> (5,0%)</a:t>
          </a:r>
          <a:endParaRPr lang="en-US" sz="3500" kern="1200"/>
        </a:p>
      </dsp:txBody>
      <dsp:txXfrm>
        <a:off x="0" y="3200311"/>
        <a:ext cx="6383102" cy="799906"/>
      </dsp:txXfrm>
    </dsp:sp>
    <dsp:sp modelId="{06EF5A55-2A90-7C48-A1B1-5BE6C471DC92}">
      <dsp:nvSpPr>
        <dsp:cNvPr id="0" name=""/>
        <dsp:cNvSpPr/>
      </dsp:nvSpPr>
      <dsp:spPr>
        <a:xfrm>
          <a:off x="0" y="4000218"/>
          <a:ext cx="6383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4B588-CACC-4A48-845D-D0B509FC1B5F}">
      <dsp:nvSpPr>
        <dsp:cNvPr id="0" name=""/>
        <dsp:cNvSpPr/>
      </dsp:nvSpPr>
      <dsp:spPr>
        <a:xfrm>
          <a:off x="0" y="4000218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i="1" kern="1200" baseline="0"/>
            <a:t>T. violaceum</a:t>
          </a:r>
          <a:r>
            <a:rPr lang="nl-NL" sz="3500" b="1" kern="1200" baseline="0"/>
            <a:t> (3,8%). </a:t>
          </a:r>
          <a:endParaRPr lang="en-US" sz="3500" kern="1200"/>
        </a:p>
      </dsp:txBody>
      <dsp:txXfrm>
        <a:off x="0" y="4000218"/>
        <a:ext cx="6383102" cy="799906"/>
      </dsp:txXfrm>
    </dsp:sp>
    <dsp:sp modelId="{67264B3D-DEDA-A74D-AAD0-A31BE2E91FBB}">
      <dsp:nvSpPr>
        <dsp:cNvPr id="0" name=""/>
        <dsp:cNvSpPr/>
      </dsp:nvSpPr>
      <dsp:spPr>
        <a:xfrm>
          <a:off x="0" y="4800125"/>
          <a:ext cx="638310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274E1-1EDE-1D43-BBFF-F0049C36E36E}">
      <dsp:nvSpPr>
        <dsp:cNvPr id="0" name=""/>
        <dsp:cNvSpPr/>
      </dsp:nvSpPr>
      <dsp:spPr>
        <a:xfrm>
          <a:off x="0" y="4800125"/>
          <a:ext cx="6383102" cy="79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b="1" kern="1200" baseline="0"/>
            <a:t>2/3 tilfælde er forudgået af en overfladisk svampeinfektion</a:t>
          </a:r>
          <a:endParaRPr lang="en-US" sz="3500" kern="1200"/>
        </a:p>
      </dsp:txBody>
      <dsp:txXfrm>
        <a:off x="0" y="4800125"/>
        <a:ext cx="6383102" cy="799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3404-FD58-3C4A-BF85-DD41E67A9DB8}" type="datetimeFigureOut">
              <a:rPr lang="da-DK" smtClean="0"/>
              <a:t>29-10-2024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8AD0-F155-3C42-88F1-776CD39EBB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41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Kvart million svampe, kun 500 af dem er patogene, og et fåtal giver infektioner i huden.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8AD0-F155-3C42-88F1-776CD39EBB0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58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2EE70287-9BFB-4026-B3EA-77CEE0CA7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C92F3533-3015-4636-9252-BFE9FD198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080246" flipH="1">
            <a:off x="1841199" y="171736"/>
            <a:ext cx="7166574" cy="551368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482" h="701983">
                <a:moveTo>
                  <a:pt x="292743" y="701983"/>
                </a:moveTo>
                <a:cubicBezTo>
                  <a:pt x="301279" y="701218"/>
                  <a:pt x="333611" y="664194"/>
                  <a:pt x="388358" y="648816"/>
                </a:cubicBezTo>
                <a:cubicBezTo>
                  <a:pt x="443105" y="633438"/>
                  <a:pt x="535218" y="645519"/>
                  <a:pt x="621228" y="609716"/>
                </a:cubicBezTo>
                <a:cubicBezTo>
                  <a:pt x="707238" y="573913"/>
                  <a:pt x="859874" y="487666"/>
                  <a:pt x="904416" y="433998"/>
                </a:cubicBezTo>
                <a:cubicBezTo>
                  <a:pt x="948958" y="380330"/>
                  <a:pt x="993730" y="293611"/>
                  <a:pt x="971679" y="221658"/>
                </a:cubicBezTo>
                <a:cubicBezTo>
                  <a:pt x="949628" y="149705"/>
                  <a:pt x="883543" y="19010"/>
                  <a:pt x="772108" y="2282"/>
                </a:cubicBezTo>
                <a:cubicBezTo>
                  <a:pt x="660673" y="-14446"/>
                  <a:pt x="430159" y="64431"/>
                  <a:pt x="303070" y="121290"/>
                </a:cubicBezTo>
                <a:cubicBezTo>
                  <a:pt x="175981" y="178149"/>
                  <a:pt x="40905" y="246665"/>
                  <a:pt x="9575" y="343439"/>
                </a:cubicBezTo>
                <a:cubicBezTo>
                  <a:pt x="-27955" y="470442"/>
                  <a:pt x="42058" y="599498"/>
                  <a:pt x="269218" y="641496"/>
                </a:cubicBezTo>
                <a:cubicBezTo>
                  <a:pt x="296989" y="654954"/>
                  <a:pt x="292743" y="701983"/>
                  <a:pt x="292743" y="70198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8DD4E6-A478-46EE-F823-697F37844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51" y="1659988"/>
            <a:ext cx="5631728" cy="24798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60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Svampeinfektioner i huden, guidelines for diagnosticering og behandling</a:t>
            </a:r>
            <a:br>
              <a:rPr lang="da-DK" sz="260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da-DK" sz="260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v/ afdelingslæge Stine Andersen, Dermatologisk Afdeling, AUH. </a:t>
            </a:r>
            <a:endParaRPr lang="da-DK" sz="2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BD8C7-4D57-A908-4EFD-E0CE1F55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64" r="-5" b="-5"/>
          <a:stretch/>
        </p:blipFill>
        <p:spPr>
          <a:xfrm>
            <a:off x="8249904" y="4150611"/>
            <a:ext cx="2118456" cy="2086192"/>
          </a:xfrm>
          <a:custGeom>
            <a:avLst/>
            <a:gdLst/>
            <a:ahLst/>
            <a:cxnLst/>
            <a:rect l="l" t="t" r="r" b="b"/>
            <a:pathLst>
              <a:path w="2333068" h="2297536">
                <a:moveTo>
                  <a:pt x="1169097" y="365"/>
                </a:moveTo>
                <a:cubicBezTo>
                  <a:pt x="1196038" y="879"/>
                  <a:pt x="1221758" y="1904"/>
                  <a:pt x="1245999" y="3226"/>
                </a:cubicBezTo>
                <a:cubicBezTo>
                  <a:pt x="1633849" y="24369"/>
                  <a:pt x="2355993" y="445659"/>
                  <a:pt x="2332509" y="1173085"/>
                </a:cubicBezTo>
                <a:cubicBezTo>
                  <a:pt x="2309024" y="1900512"/>
                  <a:pt x="1990758" y="2352511"/>
                  <a:pt x="1143300" y="2292154"/>
                </a:cubicBezTo>
                <a:cubicBezTo>
                  <a:pt x="295841" y="2231797"/>
                  <a:pt x="-48331" y="1676129"/>
                  <a:pt x="5412" y="1046225"/>
                </a:cubicBezTo>
                <a:cubicBezTo>
                  <a:pt x="86156" y="99850"/>
                  <a:pt x="764982" y="-7353"/>
                  <a:pt x="1169097" y="365"/>
                </a:cubicBezTo>
                <a:close/>
              </a:path>
            </a:pathLst>
          </a:custGeom>
        </p:spPr>
      </p:pic>
      <p:sp>
        <p:nvSpPr>
          <p:cNvPr id="26" name="Oval 5">
            <a:extLst>
              <a:ext uri="{FF2B5EF4-FFF2-40B4-BE49-F238E27FC236}">
                <a16:creationId xmlns:a16="http://schemas.microsoft.com/office/drawing/2014/main" id="{4BCDF6AF-237D-449E-8E15-A10B6815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092598">
            <a:off x="8248707" y="4144010"/>
            <a:ext cx="2118300" cy="2079220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164D53C5-D53E-46BD-82A0-BC9C224DB1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080246" flipH="1">
            <a:off x="1928920" y="200765"/>
            <a:ext cx="7166574" cy="551368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482" h="701983">
                <a:moveTo>
                  <a:pt x="292743" y="701983"/>
                </a:moveTo>
                <a:cubicBezTo>
                  <a:pt x="301279" y="701218"/>
                  <a:pt x="333611" y="664194"/>
                  <a:pt x="388358" y="648816"/>
                </a:cubicBezTo>
                <a:cubicBezTo>
                  <a:pt x="443105" y="633438"/>
                  <a:pt x="535218" y="645519"/>
                  <a:pt x="621228" y="609716"/>
                </a:cubicBezTo>
                <a:cubicBezTo>
                  <a:pt x="707238" y="573913"/>
                  <a:pt x="859874" y="487666"/>
                  <a:pt x="904416" y="433998"/>
                </a:cubicBezTo>
                <a:cubicBezTo>
                  <a:pt x="948958" y="380330"/>
                  <a:pt x="993730" y="293611"/>
                  <a:pt x="971679" y="221658"/>
                </a:cubicBezTo>
                <a:cubicBezTo>
                  <a:pt x="949628" y="149705"/>
                  <a:pt x="883543" y="19010"/>
                  <a:pt x="772108" y="2282"/>
                </a:cubicBezTo>
                <a:cubicBezTo>
                  <a:pt x="660673" y="-14446"/>
                  <a:pt x="430159" y="64431"/>
                  <a:pt x="303070" y="121290"/>
                </a:cubicBezTo>
                <a:cubicBezTo>
                  <a:pt x="175981" y="178149"/>
                  <a:pt x="40905" y="246665"/>
                  <a:pt x="9575" y="343439"/>
                </a:cubicBezTo>
                <a:cubicBezTo>
                  <a:pt x="-27955" y="470442"/>
                  <a:pt x="42058" y="599498"/>
                  <a:pt x="269218" y="641496"/>
                </a:cubicBezTo>
                <a:cubicBezTo>
                  <a:pt x="296989" y="654954"/>
                  <a:pt x="292743" y="701983"/>
                  <a:pt x="292743" y="70198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9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35FC7-4F45-02F0-18F3-9D55A8C4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Dermatofyter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1B49644-759D-ECA4-A10C-B637C6525A87}"/>
              </a:ext>
            </a:extLst>
          </p:cNvPr>
          <p:cNvSpPr txBox="1"/>
          <p:nvPr/>
        </p:nvSpPr>
        <p:spPr>
          <a:xfrm>
            <a:off x="9598188" y="818449"/>
            <a:ext cx="16946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Tricophyton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Microsporum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Epidermophyton</a:t>
            </a:r>
            <a:endParaRPr lang="da-DK" sz="2400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DB59F5A-1107-D95C-6FB1-5AAB5FB6DA18}"/>
              </a:ext>
            </a:extLst>
          </p:cNvPr>
          <p:cNvSpPr txBox="1"/>
          <p:nvPr/>
        </p:nvSpPr>
        <p:spPr>
          <a:xfrm>
            <a:off x="5107735" y="651608"/>
            <a:ext cx="16946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Tinea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Ringorm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Negle</a:t>
            </a:r>
          </a:p>
          <a:p>
            <a:endParaRPr lang="da-DK" sz="2400" b="1" dirty="0"/>
          </a:p>
        </p:txBody>
      </p:sp>
      <p:pic>
        <p:nvPicPr>
          <p:cNvPr id="2050" name="Picture 2" descr="Novel B-DNA dermatophyte assay for demonstration of canonical DNA in  dermatophytes: Histopathologic characterization by artificial intelligence  - ScienceDirect">
            <a:extLst>
              <a:ext uri="{FF2B5EF4-FFF2-40B4-BE49-F238E27FC236}">
                <a16:creationId xmlns:a16="http://schemas.microsoft.com/office/drawing/2014/main" id="{557F4F85-A4BF-F75F-44AB-1EB3C0A0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9" y="2415441"/>
            <a:ext cx="4240825" cy="31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rmatophytes: Tinea and Lab Diagnosis • Microbe Online">
            <a:extLst>
              <a:ext uri="{FF2B5EF4-FFF2-40B4-BE49-F238E27FC236}">
                <a16:creationId xmlns:a16="http://schemas.microsoft.com/office/drawing/2014/main" id="{23F2E1B3-A182-489F-D8FC-8AA96B7E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35" y="2415441"/>
            <a:ext cx="6739468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4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6FD1C-DBD7-BE82-EC43-AC9FBBA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Svampeinfektioner i huden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D912F46-C9B9-82AE-B773-60DAE04D0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093673"/>
              </p:ext>
            </p:extLst>
          </p:nvPr>
        </p:nvGraphicFramePr>
        <p:xfrm>
          <a:off x="1020726" y="2089298"/>
          <a:ext cx="10333074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37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EC549DF-9615-9DEF-9A04-BE48BFC5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Fodsvamp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D40B3-258C-B583-83CB-6D9DAF4F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839278"/>
            <a:ext cx="3122143" cy="20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514BEB-21B0-A31A-A140-0943AE3F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803218"/>
            <a:ext cx="3252903" cy="21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CC7CF4C-5CB2-ED94-EC94-8E2A0E84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3882494"/>
            <a:ext cx="3104943" cy="22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5FE8F80-9CCC-7586-4C4C-580F6408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99399"/>
            <a:ext cx="3252903" cy="4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B7D977-3D8D-F260-018B-3DD163FA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918133"/>
            <a:ext cx="3252903" cy="21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1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: Shape 206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46707" y="17769"/>
            <a:ext cx="5929950" cy="678282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6AF46-1A76-F0AE-2B7C-0A4C0AC8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604801"/>
            <a:ext cx="5329187" cy="1531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Udredning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CB65B58-3FBC-483C-DF03-ED968510662C}"/>
              </a:ext>
            </a:extLst>
          </p:cNvPr>
          <p:cNvSpPr txBox="1"/>
          <p:nvPr/>
        </p:nvSpPr>
        <p:spPr>
          <a:xfrm>
            <a:off x="1155924" y="1755294"/>
            <a:ext cx="5092476" cy="365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Hudsvampe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(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dermatofyter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) DNA/RNA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Prøvemateriale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sendes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til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PCR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undersøgelse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.</a:t>
            </a:r>
            <a: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>PCR-</a:t>
            </a:r>
            <a:r>
              <a:rPr lang="en-US" spc="50" dirty="0" err="1">
                <a:latin typeface="Chalkboard" panose="03050602040202020205" pitchFamily="66" charset="77"/>
                <a:cs typeface="Boucherie Block" panose="020F0502020204030204" pitchFamily="34" charset="0"/>
              </a:rPr>
              <a:t>rør</a:t>
            </a:r>
            <a:endParaRPr lang="en-US" i="0" u="none" strike="noStrike" spc="50" dirty="0">
              <a:effectLst/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Hudsvampe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(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dermatofyter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)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mikroskopi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og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dyrkning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Prøvemateriale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sendes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i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dermapak</a:t>
            </a:r>
            <a:endParaRPr lang="en-US" i="0" u="none" strike="noStrike" spc="50" dirty="0">
              <a:effectLst/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i="0" u="none" strike="noStrike" spc="50" dirty="0">
              <a:effectLst/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Hud: Med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skarpske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eller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skalpel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skrabes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rigeligt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med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hudskæl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fra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flere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steder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af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randzonen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.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Ved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sårskorper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indsendes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den del, der er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nærmest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rask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.</a:t>
            </a:r>
            <a: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endParaRPr lang="en-US" b="1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</p:txBody>
      </p:sp>
      <p:pic>
        <p:nvPicPr>
          <p:cNvPr id="10" name="Billede 9" descr="Et billede, der indeholder cylinder, indendørs&#10;&#10;Automatisk genereret beskrivelse">
            <a:extLst>
              <a:ext uri="{FF2B5EF4-FFF2-40B4-BE49-F238E27FC236}">
                <a16:creationId xmlns:a16="http://schemas.microsoft.com/office/drawing/2014/main" id="{DE8425BB-C903-6DB4-5841-FC48141A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79" y="637909"/>
            <a:ext cx="3295405" cy="2593974"/>
          </a:xfrm>
          <a:prstGeom prst="rect">
            <a:avLst/>
          </a:prstGeom>
        </p:spPr>
      </p:pic>
      <p:pic>
        <p:nvPicPr>
          <p:cNvPr id="2050" name="Picture 2" descr="Et billede, der indeholder tekst, visitkort, Rektangel, kunst&#10;&#10;Automatisk genereret beskrivelse">
            <a:extLst>
              <a:ext uri="{FF2B5EF4-FFF2-40B4-BE49-F238E27FC236}">
                <a16:creationId xmlns:a16="http://schemas.microsoft.com/office/drawing/2014/main" id="{585B00CB-D648-19D6-EA94-EE2102B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167" y="3632746"/>
            <a:ext cx="3458631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Freeform: Shape 206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94272" y="-12268"/>
            <a:ext cx="5929950" cy="678282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814AC44-CCEF-4D83-57CF-F5C6EDB9D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A3D3C32-7D11-7695-C25B-0995C8242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718816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3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77F3598E-39BE-D6FD-B12A-43B410DA5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471863"/>
              </p:ext>
            </p:extLst>
          </p:nvPr>
        </p:nvGraphicFramePr>
        <p:xfrm>
          <a:off x="5415642" y="987425"/>
          <a:ext cx="593974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A222FD3C-56FF-C7E2-F6F9-B0E284CECB42}"/>
              </a:ext>
            </a:extLst>
          </p:cNvPr>
          <p:cNvSpPr txBox="1"/>
          <p:nvPr/>
        </p:nvSpPr>
        <p:spPr>
          <a:xfrm>
            <a:off x="944380" y="1199213"/>
            <a:ext cx="3762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effectLst/>
              </a:rPr>
              <a:t>Årsagen: næsten udelukkende </a:t>
            </a:r>
            <a:r>
              <a:rPr lang="da-DK" sz="2400" b="1" i="1" dirty="0" err="1">
                <a:effectLst/>
              </a:rPr>
              <a:t>T.rubrum</a:t>
            </a:r>
            <a:r>
              <a:rPr lang="da-DK" sz="2400" b="1" dirty="0">
                <a:effectLst/>
              </a:rPr>
              <a:t>, i mindre grad</a:t>
            </a:r>
            <a:r>
              <a:rPr lang="da-DK" sz="2400" b="1" i="1" dirty="0">
                <a:effectLst/>
              </a:rPr>
              <a:t> E</a:t>
            </a:r>
            <a:r>
              <a:rPr lang="da-DK" sz="2400" b="1" dirty="0">
                <a:effectLst/>
              </a:rPr>
              <a:t>. </a:t>
            </a:r>
            <a:r>
              <a:rPr lang="da-DK" sz="2400" b="1" i="1" dirty="0" err="1">
                <a:effectLst/>
              </a:rPr>
              <a:t>floccosum</a:t>
            </a:r>
            <a:r>
              <a:rPr lang="da-DK" sz="2400" b="1" i="1" dirty="0">
                <a:effectLst/>
              </a:rPr>
              <a:t> </a:t>
            </a:r>
            <a:r>
              <a:rPr lang="da-DK" sz="2400" b="1" dirty="0">
                <a:effectLst/>
              </a:rPr>
              <a:t>og </a:t>
            </a:r>
            <a:r>
              <a:rPr lang="da-DK" sz="2400" b="1" i="1" dirty="0">
                <a:effectLst/>
              </a:rPr>
              <a:t>T. </a:t>
            </a:r>
            <a:r>
              <a:rPr lang="da-DK" sz="2400" b="1" i="1" dirty="0" err="1">
                <a:effectLst/>
              </a:rPr>
              <a:t>interdigitale</a:t>
            </a:r>
            <a:r>
              <a:rPr lang="da-DK" sz="2400" b="1" dirty="0">
                <a:effectLst/>
              </a:rPr>
              <a:t>. </a:t>
            </a: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>
                <a:effectLst/>
              </a:rPr>
              <a:t>Der er to kliniske varianter:</a:t>
            </a:r>
            <a:br>
              <a:rPr lang="da-DK" sz="2400" b="1" dirty="0">
                <a:effectLst/>
              </a:rPr>
            </a:br>
            <a:endParaRPr lang="da-DK" sz="2400" b="1" dirty="0"/>
          </a:p>
        </p:txBody>
      </p:sp>
      <p:pic>
        <p:nvPicPr>
          <p:cNvPr id="11266" name="Picture 2" descr="Athlete's Foot | Causes and treatment options | MyFootShop.com">
            <a:extLst>
              <a:ext uri="{FF2B5EF4-FFF2-40B4-BE49-F238E27FC236}">
                <a16:creationId xmlns:a16="http://schemas.microsoft.com/office/drawing/2014/main" id="{735FF560-CF65-C238-CA6A-74A9B993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5" y="4292600"/>
            <a:ext cx="3175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inea pedis: not just the curse of the athlete - BPJ65 December 2014">
            <a:extLst>
              <a:ext uri="{FF2B5EF4-FFF2-40B4-BE49-F238E27FC236}">
                <a16:creationId xmlns:a16="http://schemas.microsoft.com/office/drawing/2014/main" id="{D14633E1-F149-53C9-5D67-89474F4F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5" y="2382837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E3A616-BCEB-FA6F-EABE-DAD055D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Behandling</a:t>
            </a:r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94881" y="-55063"/>
            <a:ext cx="5563819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81054 w 12322347"/>
              <a:gd name="connsiteY8" fmla="*/ 5869057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77333 w 12322347"/>
              <a:gd name="connsiteY11" fmla="*/ 585881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06571 w 12322347"/>
              <a:gd name="connsiteY11" fmla="*/ 588592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5252353" y="5871365"/>
                </a:lnTo>
                <a:cubicBezTo>
                  <a:pt x="5546148" y="5993720"/>
                  <a:pt x="5704025" y="6096983"/>
                  <a:pt x="5877638" y="6178324"/>
                </a:cubicBezTo>
                <a:cubicBezTo>
                  <a:pt x="5954187" y="6102215"/>
                  <a:pt x="6155271" y="5978155"/>
                  <a:pt x="6291668" y="5855597"/>
                </a:cubicBezTo>
                <a:cubicBezTo>
                  <a:pt x="6997972" y="5816379"/>
                  <a:pt x="9383817" y="5859360"/>
                  <a:pt x="10186235" y="5861686"/>
                </a:cubicBez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078" name="Picture 6" descr="Køb Creme 20 mg/g 30 g fra Brentan - Matas">
            <a:extLst>
              <a:ext uri="{FF2B5EF4-FFF2-40B4-BE49-F238E27FC236}">
                <a16:creationId xmlns:a16="http://schemas.microsoft.com/office/drawing/2014/main" id="{B6973ABC-4146-31F9-05A0-29A99D27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475" y="1763415"/>
            <a:ext cx="2636205" cy="6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rbinafin 1A Pharma® 250Mg 14 St mit dem E-Rezept kaufen - Shop Apotheke">
            <a:extLst>
              <a:ext uri="{FF2B5EF4-FFF2-40B4-BE49-F238E27FC236}">
                <a16:creationId xmlns:a16="http://schemas.microsoft.com/office/drawing/2014/main" id="{AB2BD57E-474A-4459-B054-94971D1B3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917" y="1009597"/>
            <a:ext cx="2142485" cy="21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veringsservice fra Tyskland - LAMISIL Fløde, 30 g">
            <a:extLst>
              <a:ext uri="{FF2B5EF4-FFF2-40B4-BE49-F238E27FC236}">
                <a16:creationId xmlns:a16="http://schemas.microsoft.com/office/drawing/2014/main" id="{D68336A0-47F4-B770-370F-BE192FF9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447" y="3499910"/>
            <a:ext cx="2238738" cy="22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misil once • Sammenlign (2 produkter) se pris nu »">
            <a:extLst>
              <a:ext uri="{FF2B5EF4-FFF2-40B4-BE49-F238E27FC236}">
                <a16:creationId xmlns:a16="http://schemas.microsoft.com/office/drawing/2014/main" id="{7028A320-0343-9D85-400C-1EF89B79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2791" y="3499910"/>
            <a:ext cx="2238738" cy="22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84C9F70B-092F-4EF1-9586-87429B97F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60263" y="-6357"/>
            <a:ext cx="5563819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81054 w 12322347"/>
              <a:gd name="connsiteY8" fmla="*/ 5869057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77333 w 12322347"/>
              <a:gd name="connsiteY11" fmla="*/ 585881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06571 w 12322347"/>
              <a:gd name="connsiteY11" fmla="*/ 588592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5252353" y="5871365"/>
                </a:lnTo>
                <a:cubicBezTo>
                  <a:pt x="5546148" y="5993720"/>
                  <a:pt x="5704025" y="6096983"/>
                  <a:pt x="5877638" y="6178324"/>
                </a:cubicBezTo>
                <a:cubicBezTo>
                  <a:pt x="5954187" y="6102215"/>
                  <a:pt x="6155271" y="5978155"/>
                  <a:pt x="6291668" y="5855597"/>
                </a:cubicBezTo>
                <a:cubicBezTo>
                  <a:pt x="6997972" y="5816379"/>
                  <a:pt x="9383817" y="5859360"/>
                  <a:pt x="10186235" y="5861686"/>
                </a:cubicBez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BA8F8EF5-3A7F-DE26-1B04-1B9A5572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89350"/>
            <a:ext cx="7772400" cy="45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301" name="Rectangle 12300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E3A616-BCEB-FA6F-EABE-DAD055D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Non-farmakologisk Behandling</a:t>
            </a:r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6801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2" name="Picture 4" descr="Bekymret Rengøringsdame Toilet Illustration Stockvektor af ©blueringmedia  202912730">
            <a:extLst>
              <a:ext uri="{FF2B5EF4-FFF2-40B4-BE49-F238E27FC236}">
                <a16:creationId xmlns:a16="http://schemas.microsoft.com/office/drawing/2014/main" id="{FE24913D-D73C-2712-0FD5-B8766025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639" y="838121"/>
            <a:ext cx="2138088" cy="33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t billede, der indeholder tekst, mad, Plastikflaske, flaske&#10;&#10;Automatisk genereret beskrivelse">
            <a:extLst>
              <a:ext uri="{FF2B5EF4-FFF2-40B4-BE49-F238E27FC236}">
                <a16:creationId xmlns:a16="http://schemas.microsoft.com/office/drawing/2014/main" id="{08E2802C-D34C-D510-3864-BD993A3A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r="-1" b="26961"/>
          <a:stretch/>
        </p:blipFill>
        <p:spPr bwMode="auto">
          <a:xfrm>
            <a:off x="3992020" y="1191264"/>
            <a:ext cx="3306086" cy="26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askemærker - Hvid vask, 40 grader">
            <a:extLst>
              <a:ext uri="{FF2B5EF4-FFF2-40B4-BE49-F238E27FC236}">
                <a16:creationId xmlns:a16="http://schemas.microsoft.com/office/drawing/2014/main" id="{D7923E63-D255-3FC4-871E-010CB405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r="1" b="10538"/>
          <a:stretch/>
        </p:blipFill>
        <p:spPr bwMode="auto">
          <a:xfrm>
            <a:off x="7451497" y="1181101"/>
            <a:ext cx="3306086" cy="26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3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E56E1E-D82A-4FF7-99CE-83AE9A18F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7191ED-7211-F4D9-97ED-1BD28344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2" y="96804"/>
            <a:ext cx="2930608" cy="2859314"/>
          </a:xfrm>
        </p:spPr>
        <p:txBody>
          <a:bodyPr anchor="t">
            <a:normAutofit/>
          </a:bodyPr>
          <a:lstStyle/>
          <a:p>
            <a:pPr algn="r"/>
            <a:r>
              <a:rPr lang="da-DK" sz="3000"/>
              <a:t>Differentialdiagnoser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E4B1E6-EC5B-432F-90D0-898FA5296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301693" y="485426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FAF3E2-9AD7-5065-FDAD-E4AD3F25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1342571"/>
            <a:ext cx="5646057" cy="4368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>
                <a:effectLst/>
                <a:latin typeface="Google Sans"/>
              </a:rPr>
              <a:t>Allergisk kontakt </a:t>
            </a:r>
            <a:r>
              <a:rPr lang="da-DK" sz="3000" b="0" i="0" u="none" strike="noStrike" dirty="0" err="1">
                <a:effectLst/>
                <a:latin typeface="Google Sans"/>
              </a:rPr>
              <a:t>Dermatitis</a:t>
            </a:r>
            <a:endParaRPr lang="da-DK" sz="3000" b="0" i="0" u="none" strike="noStrike" dirty="0">
              <a:effectLst/>
              <a:latin typeface="Google San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 err="1">
                <a:effectLst/>
                <a:latin typeface="Google Sans"/>
              </a:rPr>
              <a:t>Dyshidrotisk</a:t>
            </a:r>
            <a:r>
              <a:rPr lang="da-DK" sz="3000" b="0" i="0" u="none" strike="noStrike" dirty="0">
                <a:effectLst/>
                <a:latin typeface="Google Sans"/>
              </a:rPr>
              <a:t> </a:t>
            </a:r>
            <a:r>
              <a:rPr lang="da-DK" sz="3000" b="0" i="0" u="none" strike="noStrike" dirty="0" err="1">
                <a:effectLst/>
                <a:latin typeface="Google Sans"/>
              </a:rPr>
              <a:t>Eczema</a:t>
            </a:r>
            <a:r>
              <a:rPr lang="da-DK" sz="3000" b="0" i="0" u="none" strike="noStrike" dirty="0">
                <a:effectLst/>
                <a:latin typeface="Google Sans"/>
              </a:rPr>
              <a:t> (</a:t>
            </a:r>
            <a:r>
              <a:rPr lang="da-DK" sz="3000" b="0" i="0" u="none" strike="noStrike" dirty="0" err="1">
                <a:effectLst/>
                <a:latin typeface="Google Sans"/>
              </a:rPr>
              <a:t>Pompholyx</a:t>
            </a:r>
            <a:r>
              <a:rPr lang="da-DK" sz="3000" b="0" i="0" u="none" strike="noStrike" dirty="0">
                <a:effectLst/>
                <a:latin typeface="Google Sans"/>
              </a:rPr>
              <a:t>)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 err="1">
                <a:effectLst/>
                <a:latin typeface="Google Sans"/>
              </a:rPr>
              <a:t>Erythema</a:t>
            </a:r>
            <a:r>
              <a:rPr lang="da-DK" sz="3000" b="0" i="0" u="none" strike="noStrike" dirty="0">
                <a:effectLst/>
                <a:latin typeface="Google Sans"/>
              </a:rPr>
              <a:t> Multiforme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 err="1">
                <a:effectLst/>
                <a:latin typeface="Google Sans"/>
              </a:rPr>
              <a:t>Erythrasma</a:t>
            </a:r>
            <a:endParaRPr lang="da-DK" sz="3000" b="0" i="0" u="none" strike="noStrike" dirty="0">
              <a:effectLst/>
              <a:latin typeface="Google San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>
                <a:effectLst/>
                <a:latin typeface="Google Sans"/>
              </a:rPr>
              <a:t>Vabler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dirty="0">
                <a:latin typeface="Google Sans"/>
              </a:rPr>
              <a:t>Kongenit</a:t>
            </a:r>
            <a:r>
              <a:rPr lang="da-DK" sz="3000" b="0" i="0" u="none" strike="noStrike" dirty="0">
                <a:effectLst/>
                <a:latin typeface="Google Sans"/>
              </a:rPr>
              <a:t> Syfilis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3000" b="0" i="0" u="none" strike="noStrike" dirty="0" err="1">
                <a:effectLst/>
                <a:latin typeface="Google Sans"/>
              </a:rPr>
              <a:t>Pityriasis</a:t>
            </a:r>
            <a:r>
              <a:rPr lang="da-DK" sz="3000" b="0" i="0" u="none" strike="noStrike" dirty="0">
                <a:effectLst/>
                <a:latin typeface="Google Sans"/>
              </a:rPr>
              <a:t> </a:t>
            </a:r>
            <a:r>
              <a:rPr lang="da-DK" sz="3000" b="0" i="0" u="none" strike="noStrike" dirty="0" err="1">
                <a:effectLst/>
                <a:latin typeface="Google Sans"/>
              </a:rPr>
              <a:t>Rubra</a:t>
            </a:r>
            <a:r>
              <a:rPr lang="da-DK" sz="3000" b="0" i="0" u="none" strike="noStrike" dirty="0">
                <a:effectLst/>
                <a:latin typeface="Google Sans"/>
              </a:rPr>
              <a:t> </a:t>
            </a:r>
            <a:r>
              <a:rPr lang="da-DK" sz="3000" b="0" i="0" u="none" strike="noStrike" dirty="0" err="1">
                <a:effectLst/>
                <a:latin typeface="Google Sans"/>
              </a:rPr>
              <a:t>Pilaris</a:t>
            </a:r>
            <a:endParaRPr lang="da-DK" sz="3000" b="0" i="0" u="none" strike="noStrike" dirty="0">
              <a:effectLst/>
              <a:latin typeface="Google Sans"/>
            </a:endParaRPr>
          </a:p>
          <a:p>
            <a:pPr algn="ctr">
              <a:lnSpc>
                <a:spcPct val="90000"/>
              </a:lnSpc>
            </a:pPr>
            <a:endParaRPr lang="da-DK" sz="3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940E64-4719-4E36-8FFD-748B552B3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240862" y="539430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218" name="Picture 2" descr="Shoe contact dermatitis">
            <a:extLst>
              <a:ext uri="{FF2B5EF4-FFF2-40B4-BE49-F238E27FC236}">
                <a16:creationId xmlns:a16="http://schemas.microsoft.com/office/drawing/2014/main" id="{4C95940B-11EF-5285-0776-7BDE6AE5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3" y="2871836"/>
            <a:ext cx="2665448" cy="19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yshidrotic Eczema Condition, Treatments and Pictures for Children -  Skinsight">
            <a:extLst>
              <a:ext uri="{FF2B5EF4-FFF2-40B4-BE49-F238E27FC236}">
                <a16:creationId xmlns:a16="http://schemas.microsoft.com/office/drawing/2014/main" id="{0B4197BA-646E-2DA7-39D6-532F866A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3" y="4857750"/>
            <a:ext cx="268074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rythema multiforme - wikidoc">
            <a:extLst>
              <a:ext uri="{FF2B5EF4-FFF2-40B4-BE49-F238E27FC236}">
                <a16:creationId xmlns:a16="http://schemas.microsoft.com/office/drawing/2014/main" id="{E7310E87-51A6-1267-46EA-8CD84A18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65" y="4868349"/>
            <a:ext cx="267043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acterial Infection - Relieve Foot Pain &amp; Leg Pain">
            <a:extLst>
              <a:ext uri="{FF2B5EF4-FFF2-40B4-BE49-F238E27FC236}">
                <a16:creationId xmlns:a16="http://schemas.microsoft.com/office/drawing/2014/main" id="{7E128125-5CE3-8541-CF4D-49E0AD0B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36" y="5293040"/>
            <a:ext cx="2753851" cy="19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urrent Concepts In Diagnosing And Treating Erythrasma">
            <a:extLst>
              <a:ext uri="{FF2B5EF4-FFF2-40B4-BE49-F238E27FC236}">
                <a16:creationId xmlns:a16="http://schemas.microsoft.com/office/drawing/2014/main" id="{3F8F8F19-3DB5-61E3-B360-E35ED281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72" y="886001"/>
            <a:ext cx="2370333" cy="17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Blisters, First Aid Condition, Treatments and Pictures for - Skinsight">
            <a:extLst>
              <a:ext uri="{FF2B5EF4-FFF2-40B4-BE49-F238E27FC236}">
                <a16:creationId xmlns:a16="http://schemas.microsoft.com/office/drawing/2014/main" id="{C367AAAC-92E1-7E4E-717D-26D8EFA8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" y="882185"/>
            <a:ext cx="2665448" cy="19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yphilis Symptoms">
            <a:extLst>
              <a:ext uri="{FF2B5EF4-FFF2-40B4-BE49-F238E27FC236}">
                <a16:creationId xmlns:a16="http://schemas.microsoft.com/office/drawing/2014/main" id="{382FC478-2177-E437-03A1-56A3AB9E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34" y="2661463"/>
            <a:ext cx="2585497" cy="1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Early Congenital Syphilis Late Congenital Syphilis">
            <a:extLst>
              <a:ext uri="{FF2B5EF4-FFF2-40B4-BE49-F238E27FC236}">
                <a16:creationId xmlns:a16="http://schemas.microsoft.com/office/drawing/2014/main" id="{CD239428-3F54-C81D-A2B4-26A178D0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09" y="5293040"/>
            <a:ext cx="1936627" cy="1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Pityriasis rubra pilaris">
            <a:extLst>
              <a:ext uri="{FF2B5EF4-FFF2-40B4-BE49-F238E27FC236}">
                <a16:creationId xmlns:a16="http://schemas.microsoft.com/office/drawing/2014/main" id="{7C83A91F-ACAA-F043-AEA7-9313C170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9" y="5293040"/>
            <a:ext cx="2509900" cy="18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2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F6118D-5E9A-E167-CC53-0A107272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da-DK"/>
              <a:t>Svampe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18" name="Pladsholder til indhold 2">
            <a:extLst>
              <a:ext uri="{FF2B5EF4-FFF2-40B4-BE49-F238E27FC236}">
                <a16:creationId xmlns:a16="http://schemas.microsoft.com/office/drawing/2014/main" id="{460287F7-BB36-5092-C0B9-08BD68288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58251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11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40CED3-47DD-E766-0F6C-507E3F88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Tinea Corporis (</a:t>
            </a:r>
            <a:r>
              <a:rPr lang="en-US" dirty="0" err="1"/>
              <a:t>ringorm</a:t>
            </a:r>
            <a:r>
              <a:rPr lang="en-US" dirty="0"/>
              <a:t>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BD36A40-5F5F-F289-4D51-F85CDFA2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39" y="1123527"/>
            <a:ext cx="307370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6" name="Straight Connector 923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1A8E9BEC-4195-46C6-D8D2-AC097D90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171012"/>
            <a:ext cx="3537345" cy="25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8" name="Straight Connector 923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>
            <a:extLst>
              <a:ext uri="{FF2B5EF4-FFF2-40B4-BE49-F238E27FC236}">
                <a16:creationId xmlns:a16="http://schemas.microsoft.com/office/drawing/2014/main" id="{03840F3C-F4D0-9E53-6872-4E8C0FFE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044" y="1123528"/>
            <a:ext cx="307370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8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98201-C61F-51A7-9AAD-C611E1E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BC6057-CB76-73B2-D0E7-78BD63E7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Årsag: </a:t>
            </a:r>
            <a:r>
              <a:rPr lang="da-DK" i="1" dirty="0"/>
              <a:t>T. </a:t>
            </a:r>
            <a:r>
              <a:rPr lang="da-DK" i="1" dirty="0" err="1"/>
              <a:t>rubrum</a:t>
            </a:r>
            <a:r>
              <a:rPr lang="da-DK" i="1" dirty="0"/>
              <a:t>, E. </a:t>
            </a:r>
            <a:r>
              <a:rPr lang="da-DK" i="1" dirty="0" err="1"/>
              <a:t>floccosum</a:t>
            </a:r>
            <a:r>
              <a:rPr lang="da-DK" i="1" dirty="0"/>
              <a:t>, T. </a:t>
            </a:r>
            <a:r>
              <a:rPr lang="da-DK" i="1" dirty="0" err="1"/>
              <a:t>interdigitale</a:t>
            </a:r>
            <a:endParaRPr lang="da-DK" i="1" dirty="0"/>
          </a:p>
          <a:p>
            <a:pPr marL="457200" indent="-457200">
              <a:buFontTx/>
              <a:buChar char="-"/>
            </a:pPr>
            <a:r>
              <a:rPr lang="da-DK" dirty="0" err="1"/>
              <a:t>Erytem</a:t>
            </a:r>
            <a:r>
              <a:rPr lang="da-DK" dirty="0"/>
              <a:t>, skældannelse og kløe</a:t>
            </a:r>
          </a:p>
          <a:p>
            <a:pPr marL="457200" indent="-457200">
              <a:buFontTx/>
              <a:buChar char="-"/>
            </a:pPr>
            <a:r>
              <a:rPr lang="da-DK" i="1" dirty="0"/>
              <a:t>E. </a:t>
            </a:r>
            <a:r>
              <a:rPr lang="da-DK" i="1" dirty="0" err="1"/>
              <a:t>floccosum</a:t>
            </a:r>
            <a:r>
              <a:rPr lang="da-DK" i="1" dirty="0"/>
              <a:t> og T. </a:t>
            </a:r>
            <a:r>
              <a:rPr lang="da-DK" i="1" dirty="0" err="1"/>
              <a:t>interdigitale</a:t>
            </a:r>
            <a:r>
              <a:rPr lang="da-DK" i="1" dirty="0"/>
              <a:t>: </a:t>
            </a:r>
            <a:r>
              <a:rPr lang="da-DK" dirty="0"/>
              <a:t>velafgrænset rød infektion med perifer skælkrave</a:t>
            </a:r>
            <a:br>
              <a:rPr lang="da-DK" dirty="0"/>
            </a:br>
            <a:r>
              <a:rPr lang="da-DK" dirty="0"/>
              <a:t>Ofte solitær og uden inddragelse af hårfollikler</a:t>
            </a:r>
          </a:p>
          <a:p>
            <a:pPr marL="457200" indent="-457200">
              <a:buFontTx/>
              <a:buChar char="-"/>
            </a:pPr>
            <a:r>
              <a:rPr lang="da-DK" i="1" dirty="0"/>
              <a:t>T. </a:t>
            </a:r>
            <a:r>
              <a:rPr lang="da-DK" i="1" dirty="0" err="1"/>
              <a:t>rubrum</a:t>
            </a:r>
            <a:r>
              <a:rPr lang="da-DK" i="1" dirty="0"/>
              <a:t> </a:t>
            </a:r>
            <a:r>
              <a:rPr lang="da-DK" dirty="0"/>
              <a:t>dybe og ømme </a:t>
            </a:r>
            <a:r>
              <a:rPr lang="da-DK" dirty="0" err="1"/>
              <a:t>follikulitter</a:t>
            </a:r>
            <a:r>
              <a:rPr lang="da-DK" dirty="0"/>
              <a:t> sammen med forandringer i fodsåler og </a:t>
            </a:r>
            <a:r>
              <a:rPr lang="da-DK" dirty="0" err="1"/>
              <a:t>tåinterstitser</a:t>
            </a:r>
            <a:endParaRPr lang="da-DK" dirty="0"/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30559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46707" y="17769"/>
            <a:ext cx="5929950" cy="678282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6AF46-1A76-F0AE-2B7C-0A4C0AC8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604801"/>
            <a:ext cx="5329187" cy="1531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Udredning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CB65B58-3FBC-483C-DF03-ED968510662C}"/>
              </a:ext>
            </a:extLst>
          </p:cNvPr>
          <p:cNvSpPr txBox="1"/>
          <p:nvPr/>
        </p:nvSpPr>
        <p:spPr>
          <a:xfrm>
            <a:off x="1151068" y="1768839"/>
            <a:ext cx="5092476" cy="4194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Hudsvampe</a:t>
            </a:r>
            <a:r>
              <a:rPr lang="en-US" sz="2400" b="1" i="0" u="none" strike="noStrike" spc="50" dirty="0">
                <a:effectLst/>
              </a:rPr>
              <a:t> (</a:t>
            </a:r>
            <a:r>
              <a:rPr lang="en-US" sz="2400" b="1" i="0" u="none" strike="noStrike" spc="50" dirty="0" err="1">
                <a:effectLst/>
              </a:rPr>
              <a:t>dermatofyter</a:t>
            </a:r>
            <a:r>
              <a:rPr lang="en-US" sz="2400" b="1" i="0" u="none" strike="noStrike" spc="50" dirty="0">
                <a:effectLst/>
              </a:rPr>
              <a:t>) DNA/RNA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Prøvemateriale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sendes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til</a:t>
            </a:r>
            <a:r>
              <a:rPr lang="en-US" sz="2400" b="1" i="0" u="none" strike="noStrike" spc="50" dirty="0">
                <a:effectLst/>
              </a:rPr>
              <a:t> PCR </a:t>
            </a:r>
            <a:r>
              <a:rPr lang="en-US" sz="2400" b="1" i="0" u="none" strike="noStrike" spc="50" dirty="0" err="1">
                <a:effectLst/>
              </a:rPr>
              <a:t>undersøgelse</a:t>
            </a:r>
            <a:r>
              <a:rPr lang="en-US" sz="2400" b="1" i="0" u="none" strike="noStrike" spc="50" dirty="0">
                <a:effectLst/>
              </a:rPr>
              <a:t>.</a:t>
            </a:r>
            <a:r>
              <a:rPr lang="en-US" sz="2400" b="1" spc="50" dirty="0"/>
              <a:t/>
            </a:r>
            <a:br>
              <a:rPr lang="en-US" sz="2400" b="1" spc="50" dirty="0"/>
            </a:br>
            <a:r>
              <a:rPr lang="en-US" sz="2400" b="1" spc="50" dirty="0"/>
              <a:t>PCR-</a:t>
            </a:r>
            <a:r>
              <a:rPr lang="en-US" sz="2400" b="1" spc="50" dirty="0" err="1"/>
              <a:t>rør</a:t>
            </a: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Hudsvampe</a:t>
            </a:r>
            <a:r>
              <a:rPr lang="en-US" sz="2400" b="1" i="0" u="none" strike="noStrike" spc="50" dirty="0">
                <a:effectLst/>
              </a:rPr>
              <a:t> (</a:t>
            </a:r>
            <a:r>
              <a:rPr lang="en-US" sz="2400" b="1" i="0" u="none" strike="noStrike" spc="50" dirty="0" err="1">
                <a:effectLst/>
              </a:rPr>
              <a:t>dermatofyter</a:t>
            </a:r>
            <a:r>
              <a:rPr lang="en-US" sz="2400" b="1" i="0" u="none" strike="noStrike" spc="50" dirty="0">
                <a:effectLst/>
              </a:rPr>
              <a:t>) </a:t>
            </a:r>
            <a:r>
              <a:rPr lang="en-US" sz="2400" b="1" i="0" u="none" strike="noStrike" spc="50" dirty="0" err="1">
                <a:effectLst/>
              </a:rPr>
              <a:t>mikroskopi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og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dyrkning</a:t>
            </a:r>
            <a:r>
              <a:rPr lang="en-US" sz="2400" b="1" i="0" u="none" strike="noStrike" spc="50" dirty="0">
                <a:effectLst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Prøvemateriale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sendes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i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dermapak</a:t>
            </a: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>
                <a:effectLst/>
              </a:rPr>
              <a:t>Hud: Med </a:t>
            </a:r>
            <a:r>
              <a:rPr lang="en-US" sz="2400" b="1" i="0" u="none" strike="noStrike" spc="50" dirty="0" err="1">
                <a:effectLst/>
              </a:rPr>
              <a:t>skarpske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eller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skalpel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skrabes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rigeligt</a:t>
            </a:r>
            <a:r>
              <a:rPr lang="en-US" sz="2400" b="1" i="0" u="none" strike="noStrike" spc="50" dirty="0">
                <a:effectLst/>
              </a:rPr>
              <a:t> med </a:t>
            </a:r>
            <a:r>
              <a:rPr lang="en-US" sz="2400" b="1" i="0" u="none" strike="noStrike" spc="50" dirty="0" err="1">
                <a:effectLst/>
              </a:rPr>
              <a:t>hudskæl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fra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flere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steder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af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randzonen</a:t>
            </a:r>
            <a:r>
              <a:rPr lang="en-US" sz="2400" b="1" i="0" u="none" strike="noStrike" spc="50" dirty="0">
                <a:effectLst/>
              </a:rPr>
              <a:t>. </a:t>
            </a:r>
            <a:r>
              <a:rPr lang="en-US" sz="2400" b="1" i="0" u="none" strike="noStrike" spc="50" dirty="0" err="1">
                <a:effectLst/>
              </a:rPr>
              <a:t>Ved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sårskorper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indsendes</a:t>
            </a:r>
            <a:r>
              <a:rPr lang="en-US" sz="2400" b="1" i="0" u="none" strike="noStrike" spc="50" dirty="0">
                <a:effectLst/>
              </a:rPr>
              <a:t> den del, der er </a:t>
            </a:r>
            <a:r>
              <a:rPr lang="en-US" sz="2400" b="1" i="0" u="none" strike="noStrike" spc="50" dirty="0" err="1">
                <a:effectLst/>
              </a:rPr>
              <a:t>nærmest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rask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hud</a:t>
            </a:r>
            <a:r>
              <a:rPr lang="en-US" sz="2400" b="1" i="0" u="none" strike="noStrike" spc="50" dirty="0">
                <a:effectLst/>
              </a:rPr>
              <a:t>.</a:t>
            </a:r>
            <a:r>
              <a:rPr lang="en-US" sz="2400" b="1" spc="50" dirty="0"/>
              <a:t/>
            </a:r>
            <a:br>
              <a:rPr lang="en-US" sz="2400" b="1" spc="50" dirty="0"/>
            </a:br>
            <a:r>
              <a:rPr lang="en-US" sz="2400" b="1" spc="50" dirty="0"/>
              <a:t/>
            </a:r>
            <a:br>
              <a:rPr lang="en-US" sz="2400" b="1" spc="50" dirty="0"/>
            </a:br>
            <a:endParaRPr lang="en-US" sz="2400" b="1" spc="50" dirty="0"/>
          </a:p>
        </p:txBody>
      </p:sp>
      <p:pic>
        <p:nvPicPr>
          <p:cNvPr id="10" name="Billede 9" descr="Et billede, der indeholder cylinder, indendørs&#10;&#10;Automatisk genereret beskrivelse">
            <a:extLst>
              <a:ext uri="{FF2B5EF4-FFF2-40B4-BE49-F238E27FC236}">
                <a16:creationId xmlns:a16="http://schemas.microsoft.com/office/drawing/2014/main" id="{DE8425BB-C903-6DB4-5841-FC48141A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79" y="637909"/>
            <a:ext cx="3295405" cy="2593974"/>
          </a:xfrm>
          <a:prstGeom prst="rect">
            <a:avLst/>
          </a:prstGeom>
        </p:spPr>
      </p:pic>
      <p:pic>
        <p:nvPicPr>
          <p:cNvPr id="2050" name="Picture 2" descr="Et billede, der indeholder tekst, visitkort, Rektangel, kunst&#10;&#10;Automatisk genereret beskrivelse">
            <a:extLst>
              <a:ext uri="{FF2B5EF4-FFF2-40B4-BE49-F238E27FC236}">
                <a16:creationId xmlns:a16="http://schemas.microsoft.com/office/drawing/2014/main" id="{585B00CB-D648-19D6-EA94-EE2102B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167" y="3632746"/>
            <a:ext cx="3458631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94272" y="-12268"/>
            <a:ext cx="5929950" cy="678282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814AC44-CCEF-4D83-57CF-F5C6EDB9D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A3D3C32-7D11-7695-C25B-0995C8242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718816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2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E3A616-BCEB-FA6F-EABE-DAD055D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Behandling</a:t>
            </a:r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94881" y="-55063"/>
            <a:ext cx="5563819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81054 w 12322347"/>
              <a:gd name="connsiteY8" fmla="*/ 5869057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77333 w 12322347"/>
              <a:gd name="connsiteY11" fmla="*/ 585881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06571 w 12322347"/>
              <a:gd name="connsiteY11" fmla="*/ 588592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5252353" y="5871365"/>
                </a:lnTo>
                <a:cubicBezTo>
                  <a:pt x="5546148" y="5993720"/>
                  <a:pt x="5704025" y="6096983"/>
                  <a:pt x="5877638" y="6178324"/>
                </a:cubicBezTo>
                <a:cubicBezTo>
                  <a:pt x="5954187" y="6102215"/>
                  <a:pt x="6155271" y="5978155"/>
                  <a:pt x="6291668" y="5855597"/>
                </a:cubicBezTo>
                <a:cubicBezTo>
                  <a:pt x="6997972" y="5816379"/>
                  <a:pt x="9383817" y="5859360"/>
                  <a:pt x="10186235" y="5861686"/>
                </a:cubicBez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078" name="Picture 6" descr="Køb Creme 20 mg/g 30 g fra Brentan - Matas">
            <a:extLst>
              <a:ext uri="{FF2B5EF4-FFF2-40B4-BE49-F238E27FC236}">
                <a16:creationId xmlns:a16="http://schemas.microsoft.com/office/drawing/2014/main" id="{B6973ABC-4146-31F9-05A0-29A99D27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475" y="1763415"/>
            <a:ext cx="2636205" cy="6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rbinafin 1A Pharma® 250Mg 14 St mit dem E-Rezept kaufen - Shop Apotheke">
            <a:extLst>
              <a:ext uri="{FF2B5EF4-FFF2-40B4-BE49-F238E27FC236}">
                <a16:creationId xmlns:a16="http://schemas.microsoft.com/office/drawing/2014/main" id="{AB2BD57E-474A-4459-B054-94971D1B3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917" y="1009597"/>
            <a:ext cx="2142485" cy="21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veringsservice fra Tyskland - LAMISIL Fløde, 30 g">
            <a:extLst>
              <a:ext uri="{FF2B5EF4-FFF2-40B4-BE49-F238E27FC236}">
                <a16:creationId xmlns:a16="http://schemas.microsoft.com/office/drawing/2014/main" id="{D68336A0-47F4-B770-370F-BE192FF9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447" y="3499910"/>
            <a:ext cx="2238738" cy="22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misil once • Sammenlign (2 produkter) se pris nu »">
            <a:extLst>
              <a:ext uri="{FF2B5EF4-FFF2-40B4-BE49-F238E27FC236}">
                <a16:creationId xmlns:a16="http://schemas.microsoft.com/office/drawing/2014/main" id="{7028A320-0343-9D85-400C-1EF89B79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2791" y="3499910"/>
            <a:ext cx="2238738" cy="22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84C9F70B-092F-4EF1-9586-87429B97F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60263" y="-6357"/>
            <a:ext cx="5563819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92848 w 12322347"/>
              <a:gd name="connsiteY8" fmla="*/ 5860021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281054 w 12322347"/>
              <a:gd name="connsiteY8" fmla="*/ 5869057 h 6178324"/>
              <a:gd name="connsiteX9" fmla="*/ 5252353 w 12322347"/>
              <a:gd name="connsiteY9" fmla="*/ 5871365 h 6178324"/>
              <a:gd name="connsiteX10" fmla="*/ 5877638 w 12322347"/>
              <a:gd name="connsiteY10" fmla="*/ 6178324 h 6178324"/>
              <a:gd name="connsiteX11" fmla="*/ 6291668 w 12322347"/>
              <a:gd name="connsiteY11" fmla="*/ 5855597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77333 w 12322347"/>
              <a:gd name="connsiteY11" fmla="*/ 585881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9206571 w 12322347"/>
              <a:gd name="connsiteY11" fmla="*/ 5885921 h 6178324"/>
              <a:gd name="connsiteX12" fmla="*/ 10186235 w 12322347"/>
              <a:gd name="connsiteY12" fmla="*/ 5861686 h 6178324"/>
              <a:gd name="connsiteX13" fmla="*/ 11106174 w 12322347"/>
              <a:gd name="connsiteY13" fmla="*/ 5869553 h 6178324"/>
              <a:gd name="connsiteX14" fmla="*/ 12264257 w 12322347"/>
              <a:gd name="connsiteY14" fmla="*/ 5868507 h 6178324"/>
              <a:gd name="connsiteX15" fmla="*/ 12289901 w 12322347"/>
              <a:gd name="connsiteY15" fmla="*/ 2579572 h 6178324"/>
              <a:gd name="connsiteX16" fmla="*/ 12280552 w 12322347"/>
              <a:gd name="connsiteY16" fmla="*/ 123500 h 6178324"/>
              <a:gd name="connsiteX17" fmla="*/ 11824723 w 12322347"/>
              <a:gd name="connsiteY17" fmla="*/ 76222 h 6178324"/>
              <a:gd name="connsiteX18" fmla="*/ 10295765 w 12322347"/>
              <a:gd name="connsiteY18" fmla="*/ 69666 h 6178324"/>
              <a:gd name="connsiteX19" fmla="*/ 7778825 w 12322347"/>
              <a:gd name="connsiteY19" fmla="*/ 23097 h 6178324"/>
              <a:gd name="connsiteX20" fmla="*/ 2261685 w 12322347"/>
              <a:gd name="connsiteY20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5252353 w 12322347"/>
              <a:gd name="connsiteY8" fmla="*/ 5871365 h 6178324"/>
              <a:gd name="connsiteX9" fmla="*/ 5877638 w 12322347"/>
              <a:gd name="connsiteY9" fmla="*/ 6178324 h 6178324"/>
              <a:gd name="connsiteX10" fmla="*/ 6291668 w 12322347"/>
              <a:gd name="connsiteY10" fmla="*/ 5855597 h 6178324"/>
              <a:gd name="connsiteX11" fmla="*/ 10186235 w 12322347"/>
              <a:gd name="connsiteY11" fmla="*/ 5861686 h 6178324"/>
              <a:gd name="connsiteX12" fmla="*/ 11106174 w 12322347"/>
              <a:gd name="connsiteY12" fmla="*/ 5869553 h 6178324"/>
              <a:gd name="connsiteX13" fmla="*/ 12264257 w 12322347"/>
              <a:gd name="connsiteY13" fmla="*/ 5868507 h 6178324"/>
              <a:gd name="connsiteX14" fmla="*/ 12289901 w 12322347"/>
              <a:gd name="connsiteY14" fmla="*/ 2579572 h 6178324"/>
              <a:gd name="connsiteX15" fmla="*/ 12280552 w 12322347"/>
              <a:gd name="connsiteY15" fmla="*/ 123500 h 6178324"/>
              <a:gd name="connsiteX16" fmla="*/ 11824723 w 12322347"/>
              <a:gd name="connsiteY16" fmla="*/ 76222 h 6178324"/>
              <a:gd name="connsiteX17" fmla="*/ 10295765 w 12322347"/>
              <a:gd name="connsiteY17" fmla="*/ 69666 h 6178324"/>
              <a:gd name="connsiteX18" fmla="*/ 7778825 w 12322347"/>
              <a:gd name="connsiteY18" fmla="*/ 23097 h 6178324"/>
              <a:gd name="connsiteX19" fmla="*/ 2261685 w 12322347"/>
              <a:gd name="connsiteY19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5252353" y="5871365"/>
                </a:lnTo>
                <a:cubicBezTo>
                  <a:pt x="5546148" y="5993720"/>
                  <a:pt x="5704025" y="6096983"/>
                  <a:pt x="5877638" y="6178324"/>
                </a:cubicBezTo>
                <a:cubicBezTo>
                  <a:pt x="5954187" y="6102215"/>
                  <a:pt x="6155271" y="5978155"/>
                  <a:pt x="6291668" y="5855597"/>
                </a:cubicBezTo>
                <a:cubicBezTo>
                  <a:pt x="6997972" y="5816379"/>
                  <a:pt x="9383817" y="5859360"/>
                  <a:pt x="10186235" y="5861686"/>
                </a:cubicBez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kvittering&#10;&#10;Automatisk genereret beskrivelse">
            <a:extLst>
              <a:ext uri="{FF2B5EF4-FFF2-40B4-BE49-F238E27FC236}">
                <a16:creationId xmlns:a16="http://schemas.microsoft.com/office/drawing/2014/main" id="{8F7961D2-3721-8258-BA33-4379A8B9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51" y="2543634"/>
            <a:ext cx="7532560" cy="3740917"/>
          </a:xfrm>
          <a:prstGeom prst="rect">
            <a:avLst/>
          </a:prstGeom>
        </p:spPr>
      </p:pic>
      <p:pic>
        <p:nvPicPr>
          <p:cNvPr id="7" name="Billede 6" descr="Et billede, der indeholder tekst, kvittering, skærmbillede, Font/skrifttype&#10;&#10;Automatisk genereret beskrivelse">
            <a:extLst>
              <a:ext uri="{FF2B5EF4-FFF2-40B4-BE49-F238E27FC236}">
                <a16:creationId xmlns:a16="http://schemas.microsoft.com/office/drawing/2014/main" id="{C8FF42A4-73F4-8653-101C-C9788F37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51" y="425561"/>
            <a:ext cx="7532559" cy="21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3A616-BCEB-FA6F-EABE-DAD055D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Non-farmakologisk Behandling</a:t>
            </a:r>
          </a:p>
        </p:txBody>
      </p:sp>
      <p:pic>
        <p:nvPicPr>
          <p:cNvPr id="12292" name="Picture 4" descr="Bekymret Rengøringsdame Toilet Illustration Stockvektor af ©blueringmedia  202912730">
            <a:extLst>
              <a:ext uri="{FF2B5EF4-FFF2-40B4-BE49-F238E27FC236}">
                <a16:creationId xmlns:a16="http://schemas.microsoft.com/office/drawing/2014/main" id="{FE24913D-D73C-2712-0FD5-B8766025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639" y="838121"/>
            <a:ext cx="2138088" cy="33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t billede, der indeholder tekst, mad, Plastikflaske, flaske&#10;&#10;Automatisk genereret beskrivelse">
            <a:extLst>
              <a:ext uri="{FF2B5EF4-FFF2-40B4-BE49-F238E27FC236}">
                <a16:creationId xmlns:a16="http://schemas.microsoft.com/office/drawing/2014/main" id="{08E2802C-D34C-D510-3864-BD993A3A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r="-1" b="26961"/>
          <a:stretch/>
        </p:blipFill>
        <p:spPr bwMode="auto">
          <a:xfrm>
            <a:off x="3992020" y="1191264"/>
            <a:ext cx="3306086" cy="26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askemærker - Hvid vask, 40 grader">
            <a:extLst>
              <a:ext uri="{FF2B5EF4-FFF2-40B4-BE49-F238E27FC236}">
                <a16:creationId xmlns:a16="http://schemas.microsoft.com/office/drawing/2014/main" id="{D7923E63-D255-3FC4-871E-010CB405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r="1" b="10538"/>
          <a:stretch/>
        </p:blipFill>
        <p:spPr bwMode="auto">
          <a:xfrm>
            <a:off x="7451497" y="1181101"/>
            <a:ext cx="3306086" cy="26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7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24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Eczema - discoid eczema">
            <a:extLst>
              <a:ext uri="{FF2B5EF4-FFF2-40B4-BE49-F238E27FC236}">
                <a16:creationId xmlns:a16="http://schemas.microsoft.com/office/drawing/2014/main" id="{D299D7B0-AB09-105E-6564-1881F02A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5" r="2" b="5563"/>
          <a:stretch/>
        </p:blipFill>
        <p:spPr bwMode="auto">
          <a:xfrm>
            <a:off x="-1" y="3585292"/>
            <a:ext cx="3058625" cy="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llergic contact dermatitis image">
            <a:extLst>
              <a:ext uri="{FF2B5EF4-FFF2-40B4-BE49-F238E27FC236}">
                <a16:creationId xmlns:a16="http://schemas.microsoft.com/office/drawing/2014/main" id="{47024732-E1C0-DCA9-306E-35FAAE24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r="7754" b="2"/>
          <a:stretch/>
        </p:blipFill>
        <p:spPr bwMode="auto">
          <a:xfrm>
            <a:off x="9155712" y="3577806"/>
            <a:ext cx="3058972" cy="3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soriasis on the Legs: How It Looks and What It Feels Like | MyPsoriasisTeam">
            <a:extLst>
              <a:ext uri="{FF2B5EF4-FFF2-40B4-BE49-F238E27FC236}">
                <a16:creationId xmlns:a16="http://schemas.microsoft.com/office/drawing/2014/main" id="{CF69A6AC-F847-5388-E535-B7E50DA8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" r="-1" b="12464"/>
          <a:stretch/>
        </p:blipFill>
        <p:spPr bwMode="auto">
          <a:xfrm>
            <a:off x="3053435" y="3584327"/>
            <a:ext cx="3058625" cy="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asis Dermatitis – Symptoms and causes | National Eczema Association">
            <a:extLst>
              <a:ext uri="{FF2B5EF4-FFF2-40B4-BE49-F238E27FC236}">
                <a16:creationId xmlns:a16="http://schemas.microsoft.com/office/drawing/2014/main" id="{E42FEE98-882F-4A85-A215-FA0955E6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r="18339" b="-2"/>
          <a:stretch/>
        </p:blipFill>
        <p:spPr bwMode="auto">
          <a:xfrm>
            <a:off x="6119770" y="3596957"/>
            <a:ext cx="3058625" cy="3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B7D3418F-1DE3-42EC-A3E3-B9F33AEC4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2217" y="536241"/>
            <a:ext cx="5908331" cy="3565568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2675"/>
              <a:gd name="connsiteX1" fmla="*/ 219803 w 827816"/>
              <a:gd name="connsiteY1" fmla="*/ 626617 h 682675"/>
              <a:gd name="connsiteX2" fmla="*/ 466971 w 827816"/>
              <a:gd name="connsiteY2" fmla="*/ 679712 h 682675"/>
              <a:gd name="connsiteX3" fmla="*/ 817417 w 827816"/>
              <a:gd name="connsiteY3" fmla="*/ 516888 h 682675"/>
              <a:gd name="connsiteX4" fmla="*/ 598097 w 827816"/>
              <a:gd name="connsiteY4" fmla="*/ 37117 h 682675"/>
              <a:gd name="connsiteX5" fmla="*/ 166920 w 827816"/>
              <a:gd name="connsiteY5" fmla="*/ 28238 h 682675"/>
              <a:gd name="connsiteX6" fmla="*/ 39456 w 827816"/>
              <a:gd name="connsiteY6" fmla="*/ 163274 h 682675"/>
              <a:gd name="connsiteX7" fmla="*/ 73150 w 827816"/>
              <a:gd name="connsiteY7" fmla="*/ 530657 h 682675"/>
              <a:gd name="connsiteX8" fmla="*/ 102394 w 827816"/>
              <a:gd name="connsiteY8" fmla="*/ 657723 h 682675"/>
              <a:gd name="connsiteX0" fmla="*/ 102394 w 827816"/>
              <a:gd name="connsiteY0" fmla="*/ 657723 h 682675"/>
              <a:gd name="connsiteX1" fmla="*/ 219803 w 827816"/>
              <a:gd name="connsiteY1" fmla="*/ 626617 h 682675"/>
              <a:gd name="connsiteX2" fmla="*/ 466971 w 827816"/>
              <a:gd name="connsiteY2" fmla="*/ 679712 h 682675"/>
              <a:gd name="connsiteX3" fmla="*/ 817417 w 827816"/>
              <a:gd name="connsiteY3" fmla="*/ 516888 h 682675"/>
              <a:gd name="connsiteX4" fmla="*/ 598097 w 827816"/>
              <a:gd name="connsiteY4" fmla="*/ 37117 h 682675"/>
              <a:gd name="connsiteX5" fmla="*/ 166920 w 827816"/>
              <a:gd name="connsiteY5" fmla="*/ 28238 h 682675"/>
              <a:gd name="connsiteX6" fmla="*/ 39456 w 827816"/>
              <a:gd name="connsiteY6" fmla="*/ 163274 h 682675"/>
              <a:gd name="connsiteX7" fmla="*/ 73150 w 827816"/>
              <a:gd name="connsiteY7" fmla="*/ 530657 h 682675"/>
              <a:gd name="connsiteX8" fmla="*/ 102394 w 827816"/>
              <a:gd name="connsiteY8" fmla="*/ 657723 h 682675"/>
              <a:gd name="connsiteX0" fmla="*/ 102394 w 827816"/>
              <a:gd name="connsiteY0" fmla="*/ 657723 h 683001"/>
              <a:gd name="connsiteX1" fmla="*/ 219803 w 827816"/>
              <a:gd name="connsiteY1" fmla="*/ 630543 h 683001"/>
              <a:gd name="connsiteX2" fmla="*/ 466971 w 827816"/>
              <a:gd name="connsiteY2" fmla="*/ 679712 h 683001"/>
              <a:gd name="connsiteX3" fmla="*/ 817417 w 827816"/>
              <a:gd name="connsiteY3" fmla="*/ 516888 h 683001"/>
              <a:gd name="connsiteX4" fmla="*/ 598097 w 827816"/>
              <a:gd name="connsiteY4" fmla="*/ 37117 h 683001"/>
              <a:gd name="connsiteX5" fmla="*/ 166920 w 827816"/>
              <a:gd name="connsiteY5" fmla="*/ 28238 h 683001"/>
              <a:gd name="connsiteX6" fmla="*/ 39456 w 827816"/>
              <a:gd name="connsiteY6" fmla="*/ 163274 h 683001"/>
              <a:gd name="connsiteX7" fmla="*/ 73150 w 827816"/>
              <a:gd name="connsiteY7" fmla="*/ 530657 h 683001"/>
              <a:gd name="connsiteX8" fmla="*/ 102394 w 827816"/>
              <a:gd name="connsiteY8" fmla="*/ 657723 h 683001"/>
              <a:gd name="connsiteX0" fmla="*/ 103101 w 828523"/>
              <a:gd name="connsiteY0" fmla="*/ 657723 h 683001"/>
              <a:gd name="connsiteX1" fmla="*/ 220510 w 828523"/>
              <a:gd name="connsiteY1" fmla="*/ 630543 h 683001"/>
              <a:gd name="connsiteX2" fmla="*/ 467678 w 828523"/>
              <a:gd name="connsiteY2" fmla="*/ 679712 h 683001"/>
              <a:gd name="connsiteX3" fmla="*/ 818124 w 828523"/>
              <a:gd name="connsiteY3" fmla="*/ 516888 h 683001"/>
              <a:gd name="connsiteX4" fmla="*/ 598804 w 828523"/>
              <a:gd name="connsiteY4" fmla="*/ 37117 h 683001"/>
              <a:gd name="connsiteX5" fmla="*/ 167627 w 828523"/>
              <a:gd name="connsiteY5" fmla="*/ 28238 h 683001"/>
              <a:gd name="connsiteX6" fmla="*/ 40163 w 828523"/>
              <a:gd name="connsiteY6" fmla="*/ 163274 h 683001"/>
              <a:gd name="connsiteX7" fmla="*/ 71756 w 828523"/>
              <a:gd name="connsiteY7" fmla="*/ 531638 h 683001"/>
              <a:gd name="connsiteX8" fmla="*/ 103101 w 828523"/>
              <a:gd name="connsiteY8" fmla="*/ 657723 h 683001"/>
              <a:gd name="connsiteX0" fmla="*/ 103101 w 828523"/>
              <a:gd name="connsiteY0" fmla="*/ 657723 h 683001"/>
              <a:gd name="connsiteX1" fmla="*/ 220510 w 828523"/>
              <a:gd name="connsiteY1" fmla="*/ 630543 h 683001"/>
              <a:gd name="connsiteX2" fmla="*/ 467678 w 828523"/>
              <a:gd name="connsiteY2" fmla="*/ 679712 h 683001"/>
              <a:gd name="connsiteX3" fmla="*/ 818124 w 828523"/>
              <a:gd name="connsiteY3" fmla="*/ 516888 h 683001"/>
              <a:gd name="connsiteX4" fmla="*/ 598804 w 828523"/>
              <a:gd name="connsiteY4" fmla="*/ 37117 h 683001"/>
              <a:gd name="connsiteX5" fmla="*/ 167627 w 828523"/>
              <a:gd name="connsiteY5" fmla="*/ 28238 h 683001"/>
              <a:gd name="connsiteX6" fmla="*/ 40163 w 828523"/>
              <a:gd name="connsiteY6" fmla="*/ 163274 h 683001"/>
              <a:gd name="connsiteX7" fmla="*/ 71756 w 828523"/>
              <a:gd name="connsiteY7" fmla="*/ 531638 h 683001"/>
              <a:gd name="connsiteX8" fmla="*/ 103101 w 828523"/>
              <a:gd name="connsiteY8" fmla="*/ 657723 h 683001"/>
              <a:gd name="connsiteX0" fmla="*/ 101701 w 828523"/>
              <a:gd name="connsiteY0" fmla="*/ 663611 h 683147"/>
              <a:gd name="connsiteX1" fmla="*/ 220510 w 828523"/>
              <a:gd name="connsiteY1" fmla="*/ 630543 h 683147"/>
              <a:gd name="connsiteX2" fmla="*/ 467678 w 828523"/>
              <a:gd name="connsiteY2" fmla="*/ 679712 h 683147"/>
              <a:gd name="connsiteX3" fmla="*/ 818124 w 828523"/>
              <a:gd name="connsiteY3" fmla="*/ 516888 h 683147"/>
              <a:gd name="connsiteX4" fmla="*/ 598804 w 828523"/>
              <a:gd name="connsiteY4" fmla="*/ 37117 h 683147"/>
              <a:gd name="connsiteX5" fmla="*/ 167627 w 828523"/>
              <a:gd name="connsiteY5" fmla="*/ 28238 h 683147"/>
              <a:gd name="connsiteX6" fmla="*/ 40163 w 828523"/>
              <a:gd name="connsiteY6" fmla="*/ 163274 h 683147"/>
              <a:gd name="connsiteX7" fmla="*/ 71756 w 828523"/>
              <a:gd name="connsiteY7" fmla="*/ 531638 h 683147"/>
              <a:gd name="connsiteX8" fmla="*/ 101701 w 828523"/>
              <a:gd name="connsiteY8" fmla="*/ 663611 h 683147"/>
              <a:gd name="connsiteX0" fmla="*/ 101701 w 828523"/>
              <a:gd name="connsiteY0" fmla="*/ 663611 h 683526"/>
              <a:gd name="connsiteX1" fmla="*/ 220510 w 828523"/>
              <a:gd name="connsiteY1" fmla="*/ 634468 h 683526"/>
              <a:gd name="connsiteX2" fmla="*/ 467678 w 828523"/>
              <a:gd name="connsiteY2" fmla="*/ 679712 h 683526"/>
              <a:gd name="connsiteX3" fmla="*/ 818124 w 828523"/>
              <a:gd name="connsiteY3" fmla="*/ 516888 h 683526"/>
              <a:gd name="connsiteX4" fmla="*/ 598804 w 828523"/>
              <a:gd name="connsiteY4" fmla="*/ 37117 h 683526"/>
              <a:gd name="connsiteX5" fmla="*/ 167627 w 828523"/>
              <a:gd name="connsiteY5" fmla="*/ 28238 h 683526"/>
              <a:gd name="connsiteX6" fmla="*/ 40163 w 828523"/>
              <a:gd name="connsiteY6" fmla="*/ 163274 h 683526"/>
              <a:gd name="connsiteX7" fmla="*/ 71756 w 828523"/>
              <a:gd name="connsiteY7" fmla="*/ 531638 h 683526"/>
              <a:gd name="connsiteX8" fmla="*/ 101701 w 828523"/>
              <a:gd name="connsiteY8" fmla="*/ 663611 h 683526"/>
              <a:gd name="connsiteX0" fmla="*/ 101701 w 828523"/>
              <a:gd name="connsiteY0" fmla="*/ 663611 h 683526"/>
              <a:gd name="connsiteX1" fmla="*/ 220510 w 828523"/>
              <a:gd name="connsiteY1" fmla="*/ 634468 h 683526"/>
              <a:gd name="connsiteX2" fmla="*/ 467678 w 828523"/>
              <a:gd name="connsiteY2" fmla="*/ 679712 h 683526"/>
              <a:gd name="connsiteX3" fmla="*/ 818124 w 828523"/>
              <a:gd name="connsiteY3" fmla="*/ 516888 h 683526"/>
              <a:gd name="connsiteX4" fmla="*/ 598804 w 828523"/>
              <a:gd name="connsiteY4" fmla="*/ 37117 h 683526"/>
              <a:gd name="connsiteX5" fmla="*/ 167627 w 828523"/>
              <a:gd name="connsiteY5" fmla="*/ 28238 h 683526"/>
              <a:gd name="connsiteX6" fmla="*/ 40163 w 828523"/>
              <a:gd name="connsiteY6" fmla="*/ 163274 h 683526"/>
              <a:gd name="connsiteX7" fmla="*/ 71756 w 828523"/>
              <a:gd name="connsiteY7" fmla="*/ 531638 h 683526"/>
              <a:gd name="connsiteX8" fmla="*/ 101701 w 828523"/>
              <a:gd name="connsiteY8" fmla="*/ 663611 h 683526"/>
              <a:gd name="connsiteX0" fmla="*/ 101701 w 828523"/>
              <a:gd name="connsiteY0" fmla="*/ 663611 h 679850"/>
              <a:gd name="connsiteX1" fmla="*/ 220510 w 828523"/>
              <a:gd name="connsiteY1" fmla="*/ 634468 h 679850"/>
              <a:gd name="connsiteX2" fmla="*/ 467678 w 828523"/>
              <a:gd name="connsiteY2" fmla="*/ 679712 h 679850"/>
              <a:gd name="connsiteX3" fmla="*/ 818124 w 828523"/>
              <a:gd name="connsiteY3" fmla="*/ 516888 h 679850"/>
              <a:gd name="connsiteX4" fmla="*/ 598804 w 828523"/>
              <a:gd name="connsiteY4" fmla="*/ 37117 h 679850"/>
              <a:gd name="connsiteX5" fmla="*/ 167627 w 828523"/>
              <a:gd name="connsiteY5" fmla="*/ 28238 h 679850"/>
              <a:gd name="connsiteX6" fmla="*/ 40163 w 828523"/>
              <a:gd name="connsiteY6" fmla="*/ 163274 h 679850"/>
              <a:gd name="connsiteX7" fmla="*/ 71756 w 828523"/>
              <a:gd name="connsiteY7" fmla="*/ 531638 h 679850"/>
              <a:gd name="connsiteX8" fmla="*/ 101701 w 828523"/>
              <a:gd name="connsiteY8" fmla="*/ 663611 h 679850"/>
              <a:gd name="connsiteX0" fmla="*/ 101701 w 823405"/>
              <a:gd name="connsiteY0" fmla="*/ 663611 h 686706"/>
              <a:gd name="connsiteX1" fmla="*/ 220510 w 823405"/>
              <a:gd name="connsiteY1" fmla="*/ 634468 h 686706"/>
              <a:gd name="connsiteX2" fmla="*/ 483083 w 823405"/>
              <a:gd name="connsiteY2" fmla="*/ 686582 h 686706"/>
              <a:gd name="connsiteX3" fmla="*/ 818124 w 823405"/>
              <a:gd name="connsiteY3" fmla="*/ 516888 h 686706"/>
              <a:gd name="connsiteX4" fmla="*/ 598804 w 823405"/>
              <a:gd name="connsiteY4" fmla="*/ 37117 h 686706"/>
              <a:gd name="connsiteX5" fmla="*/ 167627 w 823405"/>
              <a:gd name="connsiteY5" fmla="*/ 28238 h 686706"/>
              <a:gd name="connsiteX6" fmla="*/ 40163 w 823405"/>
              <a:gd name="connsiteY6" fmla="*/ 163274 h 686706"/>
              <a:gd name="connsiteX7" fmla="*/ 71756 w 823405"/>
              <a:gd name="connsiteY7" fmla="*/ 531638 h 686706"/>
              <a:gd name="connsiteX8" fmla="*/ 101701 w 823405"/>
              <a:gd name="connsiteY8" fmla="*/ 663611 h 686706"/>
              <a:gd name="connsiteX0" fmla="*/ 101701 w 823405"/>
              <a:gd name="connsiteY0" fmla="*/ 663611 h 686598"/>
              <a:gd name="connsiteX1" fmla="*/ 220510 w 823405"/>
              <a:gd name="connsiteY1" fmla="*/ 634468 h 686598"/>
              <a:gd name="connsiteX2" fmla="*/ 483083 w 823405"/>
              <a:gd name="connsiteY2" fmla="*/ 686582 h 686598"/>
              <a:gd name="connsiteX3" fmla="*/ 818124 w 823405"/>
              <a:gd name="connsiteY3" fmla="*/ 516888 h 686598"/>
              <a:gd name="connsiteX4" fmla="*/ 598804 w 823405"/>
              <a:gd name="connsiteY4" fmla="*/ 37117 h 686598"/>
              <a:gd name="connsiteX5" fmla="*/ 167627 w 823405"/>
              <a:gd name="connsiteY5" fmla="*/ 28238 h 686598"/>
              <a:gd name="connsiteX6" fmla="*/ 40163 w 823405"/>
              <a:gd name="connsiteY6" fmla="*/ 163274 h 686598"/>
              <a:gd name="connsiteX7" fmla="*/ 71756 w 823405"/>
              <a:gd name="connsiteY7" fmla="*/ 531638 h 686598"/>
              <a:gd name="connsiteX8" fmla="*/ 101701 w 823405"/>
              <a:gd name="connsiteY8" fmla="*/ 663611 h 686598"/>
              <a:gd name="connsiteX0" fmla="*/ 101701 w 823405"/>
              <a:gd name="connsiteY0" fmla="*/ 663611 h 686594"/>
              <a:gd name="connsiteX1" fmla="*/ 220510 w 823405"/>
              <a:gd name="connsiteY1" fmla="*/ 634468 h 686594"/>
              <a:gd name="connsiteX2" fmla="*/ 483083 w 823405"/>
              <a:gd name="connsiteY2" fmla="*/ 686582 h 686594"/>
              <a:gd name="connsiteX3" fmla="*/ 818124 w 823405"/>
              <a:gd name="connsiteY3" fmla="*/ 516888 h 686594"/>
              <a:gd name="connsiteX4" fmla="*/ 598804 w 823405"/>
              <a:gd name="connsiteY4" fmla="*/ 37117 h 686594"/>
              <a:gd name="connsiteX5" fmla="*/ 167627 w 823405"/>
              <a:gd name="connsiteY5" fmla="*/ 28238 h 686594"/>
              <a:gd name="connsiteX6" fmla="*/ 40163 w 823405"/>
              <a:gd name="connsiteY6" fmla="*/ 163274 h 686594"/>
              <a:gd name="connsiteX7" fmla="*/ 71756 w 823405"/>
              <a:gd name="connsiteY7" fmla="*/ 531638 h 686594"/>
              <a:gd name="connsiteX8" fmla="*/ 101701 w 823405"/>
              <a:gd name="connsiteY8" fmla="*/ 663611 h 686594"/>
              <a:gd name="connsiteX0" fmla="*/ 101701 w 823405"/>
              <a:gd name="connsiteY0" fmla="*/ 663611 h 686751"/>
              <a:gd name="connsiteX1" fmla="*/ 220510 w 823405"/>
              <a:gd name="connsiteY1" fmla="*/ 634468 h 686751"/>
              <a:gd name="connsiteX2" fmla="*/ 483083 w 823405"/>
              <a:gd name="connsiteY2" fmla="*/ 686582 h 686751"/>
              <a:gd name="connsiteX3" fmla="*/ 818124 w 823405"/>
              <a:gd name="connsiteY3" fmla="*/ 516888 h 686751"/>
              <a:gd name="connsiteX4" fmla="*/ 598804 w 823405"/>
              <a:gd name="connsiteY4" fmla="*/ 37117 h 686751"/>
              <a:gd name="connsiteX5" fmla="*/ 167627 w 823405"/>
              <a:gd name="connsiteY5" fmla="*/ 28238 h 686751"/>
              <a:gd name="connsiteX6" fmla="*/ 40163 w 823405"/>
              <a:gd name="connsiteY6" fmla="*/ 163274 h 686751"/>
              <a:gd name="connsiteX7" fmla="*/ 71756 w 823405"/>
              <a:gd name="connsiteY7" fmla="*/ 531638 h 686751"/>
              <a:gd name="connsiteX8" fmla="*/ 101701 w 823405"/>
              <a:gd name="connsiteY8" fmla="*/ 663611 h 686751"/>
              <a:gd name="connsiteX0" fmla="*/ 101701 w 823446"/>
              <a:gd name="connsiteY0" fmla="*/ 663611 h 696548"/>
              <a:gd name="connsiteX1" fmla="*/ 220510 w 823446"/>
              <a:gd name="connsiteY1" fmla="*/ 634468 h 696548"/>
              <a:gd name="connsiteX2" fmla="*/ 482383 w 823446"/>
              <a:gd name="connsiteY2" fmla="*/ 696396 h 696548"/>
              <a:gd name="connsiteX3" fmla="*/ 818124 w 823446"/>
              <a:gd name="connsiteY3" fmla="*/ 516888 h 696548"/>
              <a:gd name="connsiteX4" fmla="*/ 598804 w 823446"/>
              <a:gd name="connsiteY4" fmla="*/ 37117 h 696548"/>
              <a:gd name="connsiteX5" fmla="*/ 167627 w 823446"/>
              <a:gd name="connsiteY5" fmla="*/ 28238 h 696548"/>
              <a:gd name="connsiteX6" fmla="*/ 40163 w 823446"/>
              <a:gd name="connsiteY6" fmla="*/ 163274 h 696548"/>
              <a:gd name="connsiteX7" fmla="*/ 71756 w 823446"/>
              <a:gd name="connsiteY7" fmla="*/ 531638 h 696548"/>
              <a:gd name="connsiteX8" fmla="*/ 101701 w 823446"/>
              <a:gd name="connsiteY8" fmla="*/ 663611 h 696548"/>
              <a:gd name="connsiteX0" fmla="*/ 101701 w 823446"/>
              <a:gd name="connsiteY0" fmla="*/ 663611 h 696484"/>
              <a:gd name="connsiteX1" fmla="*/ 220510 w 823446"/>
              <a:gd name="connsiteY1" fmla="*/ 634468 h 696484"/>
              <a:gd name="connsiteX2" fmla="*/ 482383 w 823446"/>
              <a:gd name="connsiteY2" fmla="*/ 696396 h 696484"/>
              <a:gd name="connsiteX3" fmla="*/ 818124 w 823446"/>
              <a:gd name="connsiteY3" fmla="*/ 516888 h 696484"/>
              <a:gd name="connsiteX4" fmla="*/ 598804 w 823446"/>
              <a:gd name="connsiteY4" fmla="*/ 37117 h 696484"/>
              <a:gd name="connsiteX5" fmla="*/ 167627 w 823446"/>
              <a:gd name="connsiteY5" fmla="*/ 28238 h 696484"/>
              <a:gd name="connsiteX6" fmla="*/ 40163 w 823446"/>
              <a:gd name="connsiteY6" fmla="*/ 163274 h 696484"/>
              <a:gd name="connsiteX7" fmla="*/ 71756 w 823446"/>
              <a:gd name="connsiteY7" fmla="*/ 531638 h 696484"/>
              <a:gd name="connsiteX8" fmla="*/ 101701 w 823446"/>
              <a:gd name="connsiteY8" fmla="*/ 663611 h 69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446" h="696484">
                <a:moveTo>
                  <a:pt x="101701" y="663611"/>
                </a:moveTo>
                <a:cubicBezTo>
                  <a:pt x="144196" y="642103"/>
                  <a:pt x="157063" y="629004"/>
                  <a:pt x="220510" y="634468"/>
                </a:cubicBezTo>
                <a:cubicBezTo>
                  <a:pt x="283957" y="639932"/>
                  <a:pt x="380879" y="695195"/>
                  <a:pt x="482383" y="696396"/>
                </a:cubicBezTo>
                <a:cubicBezTo>
                  <a:pt x="733933" y="699372"/>
                  <a:pt x="798721" y="626768"/>
                  <a:pt x="818124" y="516888"/>
                </a:cubicBezTo>
                <a:cubicBezTo>
                  <a:pt x="837527" y="407008"/>
                  <a:pt x="812327" y="101367"/>
                  <a:pt x="598804" y="37117"/>
                </a:cubicBezTo>
                <a:cubicBezTo>
                  <a:pt x="457587" y="-28858"/>
                  <a:pt x="250630" y="9443"/>
                  <a:pt x="167627" y="28238"/>
                </a:cubicBezTo>
                <a:cubicBezTo>
                  <a:pt x="84625" y="47033"/>
                  <a:pt x="80164" y="85818"/>
                  <a:pt x="40163" y="163274"/>
                </a:cubicBezTo>
                <a:cubicBezTo>
                  <a:pt x="-31497" y="262838"/>
                  <a:pt x="1225" y="447169"/>
                  <a:pt x="71756" y="531638"/>
                </a:cubicBezTo>
                <a:cubicBezTo>
                  <a:pt x="117323" y="608657"/>
                  <a:pt x="101701" y="663611"/>
                  <a:pt x="101701" y="66361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09" name="Freeform: Shape 8208">
            <a:extLst>
              <a:ext uri="{FF2B5EF4-FFF2-40B4-BE49-F238E27FC236}">
                <a16:creationId xmlns:a16="http://schemas.microsoft.com/office/drawing/2014/main" id="{F6676A22-1F48-45F9-97DD-C05AF9CE2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807" y="582516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6990" y="625419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11" name="Freeform: Shape 8210">
            <a:extLst>
              <a:ext uri="{FF2B5EF4-FFF2-40B4-BE49-F238E27FC236}">
                <a16:creationId xmlns:a16="http://schemas.microsoft.com/office/drawing/2014/main" id="{E5ABA88C-083D-4153-914B-EAE48D91F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925880" y="568325"/>
            <a:ext cx="5067123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13" name="Freeform: Shape 8212">
            <a:extLst>
              <a:ext uri="{FF2B5EF4-FFF2-40B4-BE49-F238E27FC236}">
                <a16:creationId xmlns:a16="http://schemas.microsoft.com/office/drawing/2014/main" id="{E9B9FC97-C516-4E64-892E-A233B1A13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844945" y="555917"/>
            <a:ext cx="5067125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3C118-86E2-9522-175E-2806CA2E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20" y="1089726"/>
            <a:ext cx="4729287" cy="164152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Differentialdiagnoser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661481-41F8-9176-3956-6128E50B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724" y="950251"/>
            <a:ext cx="4531056" cy="2737547"/>
          </a:xfrm>
        </p:spPr>
        <p:txBody>
          <a:bodyPr anchor="ctr">
            <a:normAutofit/>
          </a:bodyPr>
          <a:lstStyle/>
          <a:p>
            <a:pPr algn="ctr"/>
            <a:r>
              <a:rPr lang="da-DK" dirty="0" err="1"/>
              <a:t>Nummulat</a:t>
            </a:r>
            <a:r>
              <a:rPr lang="da-DK" dirty="0"/>
              <a:t> eksem </a:t>
            </a:r>
          </a:p>
          <a:p>
            <a:pPr algn="ctr"/>
            <a:r>
              <a:rPr lang="da-DK" dirty="0"/>
              <a:t>Psoriasis</a:t>
            </a:r>
          </a:p>
          <a:p>
            <a:pPr algn="ctr"/>
            <a:r>
              <a:rPr lang="da-DK" dirty="0"/>
              <a:t>Stase eksem </a:t>
            </a:r>
          </a:p>
          <a:p>
            <a:pPr algn="ctr"/>
            <a:r>
              <a:rPr lang="da-DK" dirty="0"/>
              <a:t>Kontakteksem 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207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100A6-9587-2E12-E7FB-3CF4CC92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Neglesvamp - </a:t>
            </a:r>
            <a:r>
              <a:rPr lang="da-DK" dirty="0" err="1"/>
              <a:t>Onykomykose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867697-FCCA-E2D3-3CB1-01A9A95B4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Dermatofyt</a:t>
            </a:r>
            <a:r>
              <a:rPr lang="da-DK" dirty="0"/>
              <a:t> (hyppigst </a:t>
            </a:r>
            <a:r>
              <a:rPr lang="da-DK" i="1" dirty="0"/>
              <a:t>T. </a:t>
            </a:r>
            <a:r>
              <a:rPr lang="da-DK" i="1" dirty="0" err="1"/>
              <a:t>rubrum</a:t>
            </a:r>
            <a:r>
              <a:rPr lang="da-DK" i="1" dirty="0"/>
              <a:t> </a:t>
            </a:r>
            <a:r>
              <a:rPr lang="da-DK" dirty="0"/>
              <a:t>eller </a:t>
            </a:r>
            <a:r>
              <a:rPr lang="da-DK" i="1" dirty="0"/>
              <a:t>T. </a:t>
            </a:r>
            <a:r>
              <a:rPr lang="da-DK" i="1" dirty="0" err="1"/>
              <a:t>interdigitale</a:t>
            </a:r>
            <a:r>
              <a:rPr lang="da-DK" dirty="0"/>
              <a:t>)</a:t>
            </a:r>
          </a:p>
          <a:p>
            <a:r>
              <a:rPr lang="da-DK" dirty="0"/>
              <a:t>Non-</a:t>
            </a:r>
            <a:r>
              <a:rPr lang="da-DK" dirty="0" err="1"/>
              <a:t>dermatofyt</a:t>
            </a:r>
            <a:r>
              <a:rPr lang="da-DK" dirty="0"/>
              <a:t> (skimmel) </a:t>
            </a:r>
          </a:p>
          <a:p>
            <a:r>
              <a:rPr lang="da-DK" dirty="0"/>
              <a:t>Candida (meget sjældent)</a:t>
            </a:r>
          </a:p>
          <a:p>
            <a:endParaRPr lang="da-DK" dirty="0"/>
          </a:p>
          <a:p>
            <a:r>
              <a:rPr lang="da-DK" sz="1800" i="1" dirty="0">
                <a:effectLst/>
                <a:latin typeface="Arial" panose="020B0604020202020204" pitchFamily="34" charset="0"/>
              </a:rPr>
              <a:t>Risikofaktorer </a:t>
            </a:r>
            <a:r>
              <a:rPr lang="da-DK" sz="1800" dirty="0" err="1">
                <a:effectLst/>
                <a:latin typeface="ArialMT"/>
              </a:rPr>
              <a:t>Højrisko</a:t>
            </a:r>
            <a:r>
              <a:rPr lang="da-DK" sz="1800" dirty="0">
                <a:effectLst/>
                <a:latin typeface="ArialMT"/>
              </a:rPr>
              <a:t>-grupper for neglesvamp udgøres af immunsupprimerede patienter, høj alder, diabetes mellitus, genetiske faktorer (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T.rubrum</a:t>
            </a:r>
            <a:r>
              <a:rPr lang="da-DK" sz="1800" dirty="0">
                <a:effectLst/>
                <a:latin typeface="ArialMT"/>
              </a:rPr>
              <a:t>), psoriasis, perifer </a:t>
            </a:r>
            <a:r>
              <a:rPr lang="da-DK" sz="1800" dirty="0" err="1">
                <a:effectLst/>
                <a:latin typeface="ArialMT"/>
              </a:rPr>
              <a:t>arteriosklerotisk</a:t>
            </a:r>
            <a:r>
              <a:rPr lang="da-DK" sz="1800" dirty="0">
                <a:effectLst/>
                <a:latin typeface="ArialMT"/>
              </a:rPr>
              <a:t> sygdom, visse sportsaktiviteter især svømning, og tobaksrygning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159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292D20-E72F-9A40-FA67-8A4F0A7C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976537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5 </a:t>
            </a:r>
            <a:r>
              <a:rPr lang="en-US" dirty="0" err="1"/>
              <a:t>kliniske</a:t>
            </a:r>
            <a:r>
              <a:rPr lang="en-US" dirty="0"/>
              <a:t> </a:t>
            </a:r>
            <a:r>
              <a:rPr lang="en-US" dirty="0" err="1"/>
              <a:t>varianter</a:t>
            </a:r>
            <a:endParaRPr lang="en-US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8171-B781-7B19-DC69-734E4866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" r="-1" b="9710"/>
          <a:stretch/>
        </p:blipFill>
        <p:spPr>
          <a:xfrm>
            <a:off x="283466" y="285712"/>
            <a:ext cx="11603736" cy="4395865"/>
          </a:xfrm>
          <a:custGeom>
            <a:avLst/>
            <a:gdLst/>
            <a:ahLst/>
            <a:cxnLst/>
            <a:rect l="l" t="t" r="r" b="b"/>
            <a:pathLst>
              <a:path w="11349765" h="3938796">
                <a:moveTo>
                  <a:pt x="795037" y="22"/>
                </a:moveTo>
                <a:cubicBezTo>
                  <a:pt x="1053021" y="260"/>
                  <a:pt x="1376279" y="2487"/>
                  <a:pt x="1664950" y="5593"/>
                </a:cubicBezTo>
                <a:lnTo>
                  <a:pt x="9880140" y="24285"/>
                </a:lnTo>
                <a:lnTo>
                  <a:pt x="11338315" y="41907"/>
                </a:lnTo>
                <a:cubicBezTo>
                  <a:pt x="11379783" y="1357543"/>
                  <a:pt x="11296845" y="2623418"/>
                  <a:pt x="11276110" y="3914173"/>
                </a:cubicBezTo>
                <a:lnTo>
                  <a:pt x="10993203" y="3938796"/>
                </a:lnTo>
                <a:lnTo>
                  <a:pt x="1844326" y="3921552"/>
                </a:lnTo>
                <a:cubicBezTo>
                  <a:pt x="1106127" y="3902860"/>
                  <a:pt x="578842" y="3921553"/>
                  <a:pt x="72649" y="3902860"/>
                </a:cubicBezTo>
                <a:cubicBezTo>
                  <a:pt x="-82021" y="2638039"/>
                  <a:pt x="37496" y="877883"/>
                  <a:pt x="178107" y="80361"/>
                </a:cubicBezTo>
                <a:cubicBezTo>
                  <a:pt x="190197" y="-17618"/>
                  <a:pt x="180177" y="14441"/>
                  <a:pt x="422727" y="1980"/>
                </a:cubicBezTo>
                <a:cubicBezTo>
                  <a:pt x="508953" y="452"/>
                  <a:pt x="640245" y="-121"/>
                  <a:pt x="795037" y="22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3465" y="285712"/>
            <a:ext cx="11603735" cy="4395864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8439" h="6433552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744002" y="2124631"/>
                  <a:pt x="7663040" y="4999637"/>
                  <a:pt x="7567789" y="6302294"/>
                </a:cubicBezTo>
                <a:cubicBezTo>
                  <a:pt x="7559599" y="6462331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66DA0-569A-329E-F693-92E80FC3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Skimmel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C26946-A497-D7C9-D2EA-768602EF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90" y="3985462"/>
            <a:ext cx="6440488" cy="223588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7C7A3B3-DD77-F715-E720-C0F5AA97AAEF}"/>
              </a:ext>
            </a:extLst>
          </p:cNvPr>
          <p:cNvSpPr txBox="1"/>
          <p:nvPr/>
        </p:nvSpPr>
        <p:spPr>
          <a:xfrm>
            <a:off x="6096000" y="990718"/>
            <a:ext cx="26342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Aspergillus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Fusarium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Mucor</a:t>
            </a:r>
            <a:r>
              <a:rPr lang="da-DK" sz="2400" b="1" dirty="0"/>
              <a:t>, </a:t>
            </a:r>
            <a:r>
              <a:rPr lang="da-DK" sz="2400" b="1" dirty="0" err="1"/>
              <a:t>Rhozopus</a:t>
            </a:r>
            <a:endParaRPr lang="da-DK" sz="24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4D10A0-CE73-AE68-01E7-BD7058CA2C35}"/>
              </a:ext>
            </a:extLst>
          </p:cNvPr>
          <p:cNvSpPr txBox="1"/>
          <p:nvPr/>
        </p:nvSpPr>
        <p:spPr>
          <a:xfrm>
            <a:off x="8939589" y="990718"/>
            <a:ext cx="241421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Normal flora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Mucositis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Pityriasis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Invasive infektioner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Hæmatogen</a:t>
            </a:r>
            <a:r>
              <a:rPr lang="da-DK" sz="2400" b="1" dirty="0"/>
              <a:t> </a:t>
            </a:r>
            <a:r>
              <a:rPr lang="da-DK" sz="2400" b="1" dirty="0" err="1"/>
              <a:t>dissiminering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Cryptogen</a:t>
            </a:r>
            <a:r>
              <a:rPr lang="da-DK" sz="2400" b="1" dirty="0"/>
              <a:t> meningitis</a:t>
            </a:r>
          </a:p>
        </p:txBody>
      </p:sp>
      <p:pic>
        <p:nvPicPr>
          <p:cNvPr id="6" name="Billede 5" descr="Et billede, der indeholder mad&#10;&#10;Automatisk genereret beskrivelse">
            <a:extLst>
              <a:ext uri="{FF2B5EF4-FFF2-40B4-BE49-F238E27FC236}">
                <a16:creationId xmlns:a16="http://schemas.microsoft.com/office/drawing/2014/main" id="{E4AC85B2-EBD8-2053-9185-0759DB48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32105"/>
            <a:ext cx="4775581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2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4A198FC-5F8F-D9C2-5394-387C9983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8237" r="-1" b="9710"/>
          <a:stretch/>
        </p:blipFill>
        <p:spPr>
          <a:xfrm>
            <a:off x="294132" y="269823"/>
            <a:ext cx="11603736" cy="3511445"/>
          </a:xfrm>
          <a:custGeom>
            <a:avLst/>
            <a:gdLst/>
            <a:ahLst/>
            <a:cxnLst/>
            <a:rect l="l" t="t" r="r" b="b"/>
            <a:pathLst>
              <a:path w="11349765" h="3938796">
                <a:moveTo>
                  <a:pt x="795037" y="22"/>
                </a:moveTo>
                <a:cubicBezTo>
                  <a:pt x="1053021" y="260"/>
                  <a:pt x="1376279" y="2487"/>
                  <a:pt x="1664950" y="5593"/>
                </a:cubicBezTo>
                <a:lnTo>
                  <a:pt x="9880140" y="24285"/>
                </a:lnTo>
                <a:lnTo>
                  <a:pt x="11338315" y="41907"/>
                </a:lnTo>
                <a:cubicBezTo>
                  <a:pt x="11379783" y="1357543"/>
                  <a:pt x="11296845" y="2623418"/>
                  <a:pt x="11276110" y="3914173"/>
                </a:cubicBezTo>
                <a:lnTo>
                  <a:pt x="10993203" y="3938796"/>
                </a:lnTo>
                <a:lnTo>
                  <a:pt x="1844326" y="3921552"/>
                </a:lnTo>
                <a:cubicBezTo>
                  <a:pt x="1106127" y="3902860"/>
                  <a:pt x="578842" y="3921553"/>
                  <a:pt x="72649" y="3902860"/>
                </a:cubicBezTo>
                <a:cubicBezTo>
                  <a:pt x="-82021" y="2638039"/>
                  <a:pt x="37496" y="877883"/>
                  <a:pt x="178107" y="80361"/>
                </a:cubicBezTo>
                <a:cubicBezTo>
                  <a:pt x="190197" y="-17618"/>
                  <a:pt x="180177" y="14441"/>
                  <a:pt x="422727" y="1980"/>
                </a:cubicBezTo>
                <a:cubicBezTo>
                  <a:pt x="508953" y="452"/>
                  <a:pt x="640245" y="-121"/>
                  <a:pt x="795037" y="22"/>
                </a:cubicBezTo>
                <a:close/>
              </a:path>
            </a:pathLst>
          </a:cu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5E2099F-49CA-305E-0E0B-2BE747658D9A}"/>
              </a:ext>
            </a:extLst>
          </p:cNvPr>
          <p:cNvSpPr txBox="1"/>
          <p:nvPr/>
        </p:nvSpPr>
        <p:spPr>
          <a:xfrm>
            <a:off x="644577" y="3822492"/>
            <a:ext cx="185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-Hyppigste type</a:t>
            </a:r>
          </a:p>
          <a:p>
            <a:r>
              <a:rPr lang="da-DK" dirty="0"/>
              <a:t>- Ofte </a:t>
            </a:r>
            <a:r>
              <a:rPr lang="da-DK" i="1" dirty="0"/>
              <a:t>T. </a:t>
            </a:r>
            <a:r>
              <a:rPr lang="da-DK" i="1" dirty="0" err="1"/>
              <a:t>rubrum</a:t>
            </a:r>
            <a:endParaRPr lang="da-DK" i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212BD81-6A9B-AA6B-E9C2-259B2F48A401}"/>
              </a:ext>
            </a:extLst>
          </p:cNvPr>
          <p:cNvSpPr txBox="1"/>
          <p:nvPr/>
        </p:nvSpPr>
        <p:spPr>
          <a:xfrm>
            <a:off x="2923082" y="3822492"/>
            <a:ext cx="19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Overfladen af neglen angribes</a:t>
            </a:r>
          </a:p>
          <a:p>
            <a:pPr marL="285750" indent="-285750">
              <a:buFontTx/>
              <a:buChar char="-"/>
            </a:pPr>
            <a:r>
              <a:rPr lang="da-DK" dirty="0"/>
              <a:t>Ofte </a:t>
            </a:r>
            <a:r>
              <a:rPr lang="da-DK" i="1" dirty="0"/>
              <a:t>T. </a:t>
            </a:r>
            <a:r>
              <a:rPr lang="da-DK" i="1" dirty="0" err="1"/>
              <a:t>interdigitale</a:t>
            </a:r>
            <a:endParaRPr lang="da-DK" i="1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1A7EA0C-7277-FC4F-5596-4C699435376E}"/>
              </a:ext>
            </a:extLst>
          </p:cNvPr>
          <p:cNvSpPr txBox="1"/>
          <p:nvPr/>
        </p:nvSpPr>
        <p:spPr>
          <a:xfrm>
            <a:off x="5111646" y="3822492"/>
            <a:ext cx="193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-Hyppigere hos </a:t>
            </a:r>
            <a:r>
              <a:rPr lang="da-DK" dirty="0" err="1"/>
              <a:t>immunosuprimerede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A05325E-836A-9B1F-BC28-C8A3ADFC2FBE}"/>
              </a:ext>
            </a:extLst>
          </p:cNvPr>
          <p:cNvSpPr txBox="1"/>
          <p:nvPr/>
        </p:nvSpPr>
        <p:spPr>
          <a:xfrm>
            <a:off x="7290218" y="3822492"/>
            <a:ext cx="224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Negleoverfladen kan være intakt</a:t>
            </a:r>
          </a:p>
          <a:p>
            <a:pPr marL="285750" indent="-285750">
              <a:buFontTx/>
              <a:buChar char="-"/>
            </a:pPr>
            <a:r>
              <a:rPr lang="da-DK" i="1" dirty="0"/>
              <a:t>T. </a:t>
            </a:r>
            <a:r>
              <a:rPr lang="da-DK" i="1" dirty="0" err="1"/>
              <a:t>soudanense</a:t>
            </a:r>
            <a:r>
              <a:rPr lang="da-DK" i="1" dirty="0"/>
              <a:t> </a:t>
            </a:r>
            <a:r>
              <a:rPr lang="da-DK" dirty="0"/>
              <a:t>og </a:t>
            </a:r>
            <a:r>
              <a:rPr lang="da-DK" i="1" dirty="0"/>
              <a:t>T. </a:t>
            </a:r>
            <a:r>
              <a:rPr lang="da-DK" i="1" dirty="0" err="1"/>
              <a:t>violaceum</a:t>
            </a:r>
            <a:endParaRPr lang="da-DK" i="1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380620D-02E7-C753-6509-DA0B2EA92B04}"/>
              </a:ext>
            </a:extLst>
          </p:cNvPr>
          <p:cNvSpPr txBox="1"/>
          <p:nvPr/>
        </p:nvSpPr>
        <p:spPr>
          <a:xfrm>
            <a:off x="9608695" y="3822492"/>
            <a:ext cx="19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 Risiko øges ved traumatiseret negl</a:t>
            </a:r>
          </a:p>
        </p:txBody>
      </p:sp>
    </p:spTree>
    <p:extLst>
      <p:ext uri="{BB962C8B-B14F-4D97-AF65-F5344CB8AC3E}">
        <p14:creationId xmlns:p14="http://schemas.microsoft.com/office/powerpoint/2010/main" val="1729609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AF46-1A76-F0AE-2B7C-0A4C0AC8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604801"/>
            <a:ext cx="5329187" cy="1531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Udredning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CB65B58-3FBC-483C-DF03-ED968510662C}"/>
              </a:ext>
            </a:extLst>
          </p:cNvPr>
          <p:cNvSpPr txBox="1"/>
          <p:nvPr/>
        </p:nvSpPr>
        <p:spPr>
          <a:xfrm>
            <a:off x="1155924" y="1755294"/>
            <a:ext cx="5092476" cy="365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Hudsvampe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(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dermatofyter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) DNA/RNA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Prøvemateriale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sendes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til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PCR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undersøgelse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.</a:t>
            </a:r>
            <a: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r>
              <a:rPr lang="en-US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>PCR-</a:t>
            </a:r>
            <a:r>
              <a:rPr lang="en-US" spc="50" dirty="0" err="1">
                <a:latin typeface="Chalkboard" panose="03050602040202020205" pitchFamily="66" charset="77"/>
                <a:cs typeface="Boucherie Block" panose="020F0502020204030204" pitchFamily="34" charset="0"/>
              </a:rPr>
              <a:t>rør</a:t>
            </a:r>
            <a:endParaRPr lang="en-US" i="0" u="none" strike="noStrike" spc="50" dirty="0">
              <a:effectLst/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Hudsvampe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(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dermatofyter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)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mikroskopi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og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b="1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dyrkning</a:t>
            </a:r>
            <a:r>
              <a:rPr lang="en-US" b="1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Prøvemateriale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sendes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i</a:t>
            </a: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 </a:t>
            </a:r>
            <a:r>
              <a:rPr lang="en-US" i="0" u="none" strike="noStrike" spc="50" dirty="0" err="1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dermapak</a:t>
            </a:r>
            <a:endParaRPr lang="en-US" i="0" u="none" strike="noStrike" spc="50" dirty="0">
              <a:effectLst/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i="0" u="none" strike="noStrike" dirty="0" err="1">
                <a:effectLst/>
              </a:rPr>
              <a:t>Negle</a:t>
            </a:r>
            <a:r>
              <a:rPr lang="en-US" i="0" u="none" strike="noStrike" dirty="0">
                <a:effectLst/>
              </a:rPr>
              <a:t>: Der </a:t>
            </a:r>
            <a:r>
              <a:rPr lang="en-US" i="0" u="none" strike="noStrike" dirty="0" err="1">
                <a:effectLst/>
              </a:rPr>
              <a:t>skrabes</a:t>
            </a:r>
            <a:r>
              <a:rPr lang="en-US" i="0" u="none" strike="noStrike" dirty="0">
                <a:effectLst/>
              </a:rPr>
              <a:t> med </a:t>
            </a:r>
            <a:r>
              <a:rPr lang="en-US" i="0" u="none" strike="noStrike" dirty="0" err="1">
                <a:effectLst/>
              </a:rPr>
              <a:t>skarpske</a:t>
            </a:r>
            <a:r>
              <a:rPr lang="en-US" i="0" u="none" strike="noStrike" dirty="0">
                <a:effectLst/>
              </a:rPr>
              <a:t> </a:t>
            </a:r>
            <a:r>
              <a:rPr lang="en-US" i="0" u="none" strike="noStrike" dirty="0" err="1">
                <a:effectLst/>
              </a:rPr>
              <a:t>fra</a:t>
            </a:r>
            <a:r>
              <a:rPr lang="en-US" i="0" u="none" strike="noStrike" dirty="0">
                <a:effectLst/>
              </a:rPr>
              <a:t> over- </a:t>
            </a:r>
            <a:r>
              <a:rPr lang="en-US" i="0" u="none" strike="noStrike" dirty="0" err="1">
                <a:effectLst/>
              </a:rPr>
              <a:t>og</a:t>
            </a:r>
            <a:r>
              <a:rPr lang="en-US" i="0" u="none" strike="noStrike" dirty="0">
                <a:effectLst/>
              </a:rPr>
              <a:t> underside </a:t>
            </a:r>
            <a:r>
              <a:rPr lang="en-US" i="0" u="none" strike="noStrike" dirty="0" err="1">
                <a:effectLst/>
              </a:rPr>
              <a:t>af</a:t>
            </a:r>
            <a:r>
              <a:rPr lang="en-US" i="0" u="none" strike="noStrike" dirty="0">
                <a:effectLst/>
              </a:rPr>
              <a:t> </a:t>
            </a:r>
            <a:r>
              <a:rPr lang="en-US" i="0" u="none" strike="noStrike" dirty="0" err="1">
                <a:effectLst/>
              </a:rPr>
              <a:t>neglen</a:t>
            </a:r>
            <a:r>
              <a:rPr lang="en-US" i="0" u="none" strike="noStrike" dirty="0">
                <a:effectLst/>
              </a:rPr>
              <a:t>.</a:t>
            </a:r>
            <a:endParaRPr lang="en-US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0" u="none" strike="noStrike" spc="50" dirty="0">
                <a:effectLst/>
                <a:latin typeface="Chalkboard" panose="03050602040202020205" pitchFamily="66" charset="77"/>
                <a:cs typeface="Boucherie Block" panose="020F0502020204030204" pitchFamily="34" charset="0"/>
              </a:rPr>
              <a:t>.</a:t>
            </a:r>
            <a: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  <a:t/>
            </a:r>
            <a:br>
              <a:rPr lang="en-US" b="1" spc="50" dirty="0">
                <a:latin typeface="Chalkboard" panose="03050602040202020205" pitchFamily="66" charset="77"/>
                <a:cs typeface="Boucherie Block" panose="020F0502020204030204" pitchFamily="34" charset="0"/>
              </a:rPr>
            </a:br>
            <a:endParaRPr lang="en-US" b="1" spc="50" dirty="0">
              <a:latin typeface="Chalkboard" panose="03050602040202020205" pitchFamily="66" charset="77"/>
              <a:cs typeface="Boucherie Block" panose="020F0502020204030204" pitchFamily="34" charset="0"/>
            </a:endParaRPr>
          </a:p>
        </p:txBody>
      </p:sp>
      <p:pic>
        <p:nvPicPr>
          <p:cNvPr id="10" name="Billede 9" descr="Et billede, der indeholder cylinder, indendørs&#10;&#10;Automatisk genereret beskrivelse">
            <a:extLst>
              <a:ext uri="{FF2B5EF4-FFF2-40B4-BE49-F238E27FC236}">
                <a16:creationId xmlns:a16="http://schemas.microsoft.com/office/drawing/2014/main" id="{DE8425BB-C903-6DB4-5841-FC48141A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79" y="637909"/>
            <a:ext cx="3295405" cy="2593974"/>
          </a:xfrm>
          <a:prstGeom prst="rect">
            <a:avLst/>
          </a:prstGeom>
        </p:spPr>
      </p:pic>
      <p:pic>
        <p:nvPicPr>
          <p:cNvPr id="2050" name="Picture 2" descr="Et billede, der indeholder tekst, visitkort, Rektangel, kunst&#10;&#10;Automatisk genereret beskrivelse">
            <a:extLst>
              <a:ext uri="{FF2B5EF4-FFF2-40B4-BE49-F238E27FC236}">
                <a16:creationId xmlns:a16="http://schemas.microsoft.com/office/drawing/2014/main" id="{585B00CB-D648-19D6-EA94-EE2102B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167" y="3632746"/>
            <a:ext cx="3458631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0814AC44-CCEF-4D83-57CF-F5C6EDB9D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A3D3C32-7D11-7695-C25B-0995C8242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718816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226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3A616-BCEB-FA6F-EABE-DAD055D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Behandling</a:t>
            </a:r>
          </a:p>
        </p:txBody>
      </p:sp>
      <p:pic>
        <p:nvPicPr>
          <p:cNvPr id="4098" name="Picture 2" descr="Køb Finail Neglelak 5 % 5 ml - Mecindo">
            <a:extLst>
              <a:ext uri="{FF2B5EF4-FFF2-40B4-BE49-F238E27FC236}">
                <a16:creationId xmlns:a16="http://schemas.microsoft.com/office/drawing/2014/main" id="{3DC4D93B-0111-5098-28FB-CB493C782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 b="13948"/>
          <a:stretch/>
        </p:blipFill>
        <p:spPr bwMode="auto">
          <a:xfrm>
            <a:off x="1033867" y="801858"/>
            <a:ext cx="4655403" cy="33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rbinafin 1A Pharma® 250Mg 14 St mit dem E-Rezept kaufen - Shop Apotheke">
            <a:extLst>
              <a:ext uri="{FF2B5EF4-FFF2-40B4-BE49-F238E27FC236}">
                <a16:creationId xmlns:a16="http://schemas.microsoft.com/office/drawing/2014/main" id="{AB2BD57E-474A-4459-B054-94971D1B3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044" y="801858"/>
            <a:ext cx="3362179" cy="33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03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ECBC6-40BB-91A4-4DE7-CA15355A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10"/>
            <a:ext cx="10333075" cy="955798"/>
          </a:xfrm>
        </p:spPr>
        <p:txBody>
          <a:bodyPr/>
          <a:lstStyle/>
          <a:p>
            <a:r>
              <a:rPr lang="da-DK" dirty="0"/>
              <a:t>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1262E4-95EA-DDED-2A6B-A58AEA53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1279829"/>
            <a:ext cx="10333074" cy="3827722"/>
          </a:xfrm>
        </p:spPr>
        <p:txBody>
          <a:bodyPr/>
          <a:lstStyle/>
          <a:p>
            <a:r>
              <a:rPr lang="da-DK" sz="1800" dirty="0">
                <a:effectLst/>
                <a:latin typeface="ArialMT"/>
              </a:rPr>
              <a:t>Systemisk behandling forudsætter mykologisk verificering af infektion. </a:t>
            </a:r>
            <a:endParaRPr lang="da-DK" dirty="0"/>
          </a:p>
          <a:p>
            <a:r>
              <a:rPr lang="da-DK" sz="1800" dirty="0">
                <a:effectLst/>
                <a:latin typeface="ArialMT"/>
              </a:rPr>
              <a:t>I en konsensusrapport fra 2005 anbefales </a:t>
            </a:r>
            <a:r>
              <a:rPr lang="da-DK" sz="1800" b="1" dirty="0" err="1">
                <a:effectLst/>
                <a:latin typeface="Arial" panose="020B0604020202020204" pitchFamily="34" charset="0"/>
              </a:rPr>
              <a:t>topikal</a:t>
            </a:r>
            <a:r>
              <a:rPr lang="da-DK" sz="1800" b="1" dirty="0">
                <a:effectLst/>
                <a:latin typeface="Arial" panose="020B0604020202020204" pitchFamily="34" charset="0"/>
              </a:rPr>
              <a:t> monoterapi </a:t>
            </a:r>
            <a:r>
              <a:rPr lang="da-DK" sz="1800" dirty="0">
                <a:effectLst/>
                <a:latin typeface="ArialMT"/>
              </a:rPr>
              <a:t>(lak) hvis </a:t>
            </a:r>
            <a:r>
              <a:rPr lang="da-DK" sz="1800" dirty="0" err="1">
                <a:effectLst/>
                <a:latin typeface="ArialMT"/>
              </a:rPr>
              <a:t>nedenstående</a:t>
            </a:r>
            <a:r>
              <a:rPr lang="da-DK" sz="1800" dirty="0">
                <a:effectLst/>
                <a:latin typeface="ArialMT"/>
              </a:rPr>
              <a:t> punkter er opfyldt: </a:t>
            </a:r>
            <a:endParaRPr lang="da-DK" dirty="0"/>
          </a:p>
          <a:p>
            <a:pPr>
              <a:buFont typeface="+mj-lt"/>
              <a:buAutoNum type="arabicPeriod"/>
            </a:pPr>
            <a:r>
              <a:rPr lang="da-DK" sz="1800" dirty="0">
                <a:effectLst/>
                <a:latin typeface="ArialMT"/>
              </a:rPr>
              <a:t>Max 50% af neglepladen må være involveret </a:t>
            </a:r>
          </a:p>
          <a:p>
            <a:pPr>
              <a:buFont typeface="+mj-lt"/>
              <a:buAutoNum type="arabicPeriod"/>
            </a:pPr>
            <a:r>
              <a:rPr lang="da-DK" sz="1800" dirty="0">
                <a:effectLst/>
                <a:latin typeface="ArialMT"/>
              </a:rPr>
              <a:t>Matrix må ikke være angrebet </a:t>
            </a:r>
          </a:p>
          <a:p>
            <a:pPr>
              <a:buFont typeface="+mj-lt"/>
              <a:buAutoNum type="arabicPeriod"/>
            </a:pPr>
            <a:r>
              <a:rPr lang="da-DK" sz="1800" dirty="0">
                <a:effectLst/>
                <a:latin typeface="ArialMT"/>
              </a:rPr>
              <a:t>Max 3-4 negle må være involveret </a:t>
            </a:r>
          </a:p>
          <a:p>
            <a:pPr>
              <a:buFont typeface="+mj-lt"/>
              <a:buAutoNum type="arabicPeriod"/>
            </a:pPr>
            <a:r>
              <a:rPr lang="da-DK" sz="1800" dirty="0">
                <a:effectLst/>
                <a:latin typeface="ArialMT"/>
              </a:rPr>
              <a:t>Til patienter, hvor oral behandling ikke er </a:t>
            </a:r>
            <a:r>
              <a:rPr lang="da-DK" sz="1800" dirty="0" err="1">
                <a:effectLst/>
                <a:latin typeface="ArialMT"/>
              </a:rPr>
              <a:t>tilrådeligt</a:t>
            </a:r>
            <a:r>
              <a:rPr lang="da-DK" sz="1800" dirty="0">
                <a:effectLst/>
                <a:latin typeface="ArialMT"/>
              </a:rPr>
              <a:t> (synkeproblemer, </a:t>
            </a:r>
          </a:p>
          <a:p>
            <a:r>
              <a:rPr lang="da-DK" sz="1800" dirty="0">
                <a:effectLst/>
                <a:latin typeface="ArialMT"/>
              </a:rPr>
              <a:t>interaktionsproblematik o.l.) 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tekst, kvittering, Font/skrifttype, skærmbillede&#10;&#10;Automatisk genereret beskrivelse">
            <a:extLst>
              <a:ext uri="{FF2B5EF4-FFF2-40B4-BE49-F238E27FC236}">
                <a16:creationId xmlns:a16="http://schemas.microsoft.com/office/drawing/2014/main" id="{50AFBB49-7A10-FBBE-DF1D-2BD05172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248389"/>
            <a:ext cx="7772400" cy="22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1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73902359-A3DA-EC5A-2783-10EAE65D2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331" y="785006"/>
            <a:ext cx="7084372" cy="3827463"/>
          </a:xfrm>
        </p:spPr>
      </p:pic>
    </p:spTree>
    <p:extLst>
      <p:ext uri="{BB962C8B-B14F-4D97-AF65-F5344CB8AC3E}">
        <p14:creationId xmlns:p14="http://schemas.microsoft.com/office/powerpoint/2010/main" val="2636497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4A198FC-5F8F-D9C2-5394-387C9983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8237" r="-1" b="9710"/>
          <a:stretch/>
        </p:blipFill>
        <p:spPr>
          <a:xfrm>
            <a:off x="294132" y="269823"/>
            <a:ext cx="11603736" cy="3511445"/>
          </a:xfrm>
          <a:custGeom>
            <a:avLst/>
            <a:gdLst/>
            <a:ahLst/>
            <a:cxnLst/>
            <a:rect l="l" t="t" r="r" b="b"/>
            <a:pathLst>
              <a:path w="11349765" h="3938796">
                <a:moveTo>
                  <a:pt x="795037" y="22"/>
                </a:moveTo>
                <a:cubicBezTo>
                  <a:pt x="1053021" y="260"/>
                  <a:pt x="1376279" y="2487"/>
                  <a:pt x="1664950" y="5593"/>
                </a:cubicBezTo>
                <a:lnTo>
                  <a:pt x="9880140" y="24285"/>
                </a:lnTo>
                <a:lnTo>
                  <a:pt x="11338315" y="41907"/>
                </a:lnTo>
                <a:cubicBezTo>
                  <a:pt x="11379783" y="1357543"/>
                  <a:pt x="11296845" y="2623418"/>
                  <a:pt x="11276110" y="3914173"/>
                </a:cubicBezTo>
                <a:lnTo>
                  <a:pt x="10993203" y="3938796"/>
                </a:lnTo>
                <a:lnTo>
                  <a:pt x="1844326" y="3921552"/>
                </a:lnTo>
                <a:cubicBezTo>
                  <a:pt x="1106127" y="3902860"/>
                  <a:pt x="578842" y="3921553"/>
                  <a:pt x="72649" y="3902860"/>
                </a:cubicBezTo>
                <a:cubicBezTo>
                  <a:pt x="-82021" y="2638039"/>
                  <a:pt x="37496" y="877883"/>
                  <a:pt x="178107" y="80361"/>
                </a:cubicBezTo>
                <a:cubicBezTo>
                  <a:pt x="190197" y="-17618"/>
                  <a:pt x="180177" y="14441"/>
                  <a:pt x="422727" y="1980"/>
                </a:cubicBezTo>
                <a:cubicBezTo>
                  <a:pt x="508953" y="452"/>
                  <a:pt x="640245" y="-121"/>
                  <a:pt x="795037" y="22"/>
                </a:cubicBez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4405BF0-3683-2F13-AAA1-889A1048FA75}"/>
              </a:ext>
            </a:extLst>
          </p:cNvPr>
          <p:cNvSpPr txBox="1"/>
          <p:nvPr/>
        </p:nvSpPr>
        <p:spPr>
          <a:xfrm>
            <a:off x="674557" y="3912432"/>
            <a:ext cx="10298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effectLst/>
                <a:latin typeface="ArialMT"/>
              </a:rPr>
              <a:t>Behandling med medicinsk neglelak og tablet </a:t>
            </a:r>
            <a:r>
              <a:rPr lang="da-DK" sz="1800" dirty="0" err="1">
                <a:effectLst/>
                <a:latin typeface="ArialMT"/>
              </a:rPr>
              <a:t>terbinafin</a:t>
            </a:r>
            <a:r>
              <a:rPr lang="da-DK" dirty="0">
                <a:latin typeface="ArialMT"/>
              </a:rPr>
              <a:t> (husk blodprøver før og efter 2-4 uger)</a:t>
            </a:r>
            <a:endParaRPr lang="da-DK" sz="1800" dirty="0">
              <a:effectLst/>
              <a:latin typeface="ArialMT"/>
            </a:endParaRPr>
          </a:p>
          <a:p>
            <a:endParaRPr lang="da-DK" dirty="0">
              <a:latin typeface="ArialMT"/>
            </a:endParaRPr>
          </a:p>
          <a:p>
            <a:r>
              <a:rPr lang="da-DK" sz="1800" dirty="0">
                <a:effectLst/>
                <a:latin typeface="ArialMT"/>
              </a:rPr>
              <a:t>Kortklipning og nedfiling af negle hyppigt</a:t>
            </a:r>
          </a:p>
          <a:p>
            <a:endParaRPr lang="da-DK" dirty="0">
              <a:latin typeface="ArialMT"/>
            </a:endParaRPr>
          </a:p>
          <a:p>
            <a:r>
              <a:rPr lang="da-DK" sz="1800" dirty="0">
                <a:effectLst/>
                <a:latin typeface="ArialMT"/>
              </a:rPr>
              <a:t>Hvor penetrationen af neglen er </a:t>
            </a:r>
            <a:r>
              <a:rPr lang="da-DK" sz="1800" dirty="0" err="1">
                <a:effectLst/>
                <a:latin typeface="ArialMT"/>
              </a:rPr>
              <a:t>dårlig</a:t>
            </a:r>
            <a:r>
              <a:rPr lang="da-DK" sz="1800" dirty="0">
                <a:effectLst/>
                <a:latin typeface="ArialMT"/>
              </a:rPr>
              <a:t> kan mekanisk fjernelse /kemisk/</a:t>
            </a:r>
            <a:r>
              <a:rPr lang="da-DK" sz="1800" dirty="0" err="1">
                <a:effectLst/>
                <a:latin typeface="ArialMT"/>
              </a:rPr>
              <a:t>avulsio</a:t>
            </a:r>
            <a:r>
              <a:rPr lang="da-DK" sz="1800" dirty="0">
                <a:effectLst/>
                <a:latin typeface="ArialMT"/>
              </a:rPr>
              <a:t> af neglen overvejes. Ved samtidig </a:t>
            </a:r>
            <a:r>
              <a:rPr lang="da-DK" sz="1800" dirty="0" err="1">
                <a:effectLst/>
                <a:latin typeface="ArialMT"/>
              </a:rPr>
              <a:t>paronychia</a:t>
            </a:r>
            <a:r>
              <a:rPr lang="da-DK" sz="1800" dirty="0">
                <a:effectLst/>
                <a:latin typeface="ArialMT"/>
              </a:rPr>
              <a:t> kan der anvendes </a:t>
            </a:r>
            <a:r>
              <a:rPr lang="da-DK" sz="1800" dirty="0" err="1">
                <a:effectLst/>
                <a:latin typeface="ArialMT"/>
              </a:rPr>
              <a:t>topikal</a:t>
            </a:r>
            <a:r>
              <a:rPr lang="da-DK" sz="1800" dirty="0">
                <a:effectLst/>
                <a:latin typeface="ArialMT"/>
              </a:rPr>
              <a:t> behandling i form af cremer </a:t>
            </a:r>
          </a:p>
          <a:p>
            <a:endParaRPr lang="da-DK" dirty="0">
              <a:latin typeface="ArialMT"/>
            </a:endParaRPr>
          </a:p>
          <a:p>
            <a:r>
              <a:rPr lang="da-DK" dirty="0">
                <a:latin typeface="ArialMT"/>
              </a:rPr>
              <a:t>Kogevask strømper, sko i </a:t>
            </a:r>
            <a:r>
              <a:rPr lang="da-DK" dirty="0" err="1">
                <a:latin typeface="ArialMT"/>
              </a:rPr>
              <a:t>Rodalon</a:t>
            </a:r>
            <a:r>
              <a:rPr lang="da-DK" dirty="0">
                <a:latin typeface="ArialMT"/>
              </a:rPr>
              <a:t> 24 timer.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770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7EAF-2032-D42B-A7F9-37B150C6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10"/>
            <a:ext cx="10333075" cy="970788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effectLst/>
                <a:latin typeface="Arial" panose="020B0604020202020204" pitchFamily="34" charset="0"/>
              </a:rPr>
              <a:t>Prognose: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EB52A6-395B-C83A-8C4B-9C199C54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sz="1800" dirty="0">
                <a:effectLst/>
                <a:latin typeface="ArialMT"/>
              </a:rPr>
              <a:t>Behandlingsrespons i form af klinisk normalisering af neglen er ofte mindre end 50%, mens den mykologiske ’</a:t>
            </a:r>
            <a:r>
              <a:rPr lang="da-DK" sz="1800" dirty="0" err="1">
                <a:effectLst/>
                <a:latin typeface="ArialMT"/>
              </a:rPr>
              <a:t>cure</a:t>
            </a:r>
            <a:r>
              <a:rPr lang="da-DK" sz="1800" dirty="0">
                <a:effectLst/>
                <a:latin typeface="ArialMT"/>
              </a:rPr>
              <a:t> rate’ som </a:t>
            </a:r>
            <a:r>
              <a:rPr lang="da-DK" sz="1800" dirty="0" err="1">
                <a:effectLst/>
                <a:latin typeface="ArialMT"/>
              </a:rPr>
              <a:t>regl</a:t>
            </a:r>
            <a:r>
              <a:rPr lang="da-DK" sz="1800" dirty="0">
                <a:effectLst/>
                <a:latin typeface="ArialMT"/>
              </a:rPr>
              <a:t> er ca. 30% højere.</a:t>
            </a:r>
          </a:p>
          <a:p>
            <a:r>
              <a:rPr lang="da-DK" sz="1800" dirty="0">
                <a:effectLst/>
                <a:latin typeface="ArialMT"/>
              </a:rPr>
              <a:t/>
            </a:r>
            <a:br>
              <a:rPr lang="da-DK" sz="1800" dirty="0">
                <a:effectLst/>
                <a:latin typeface="ArialMT"/>
              </a:rPr>
            </a:br>
            <a:r>
              <a:rPr lang="da-DK" sz="1800" i="1" dirty="0">
                <a:effectLst/>
                <a:latin typeface="Arial" panose="020B0604020202020204" pitchFamily="34" charset="0"/>
              </a:rPr>
              <a:t>Tinea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ungvium</a:t>
            </a:r>
            <a:r>
              <a:rPr lang="da-DK" sz="1800" i="1" dirty="0">
                <a:latin typeface="Arial" panose="020B0604020202020204" pitchFamily="34" charset="0"/>
              </a:rPr>
              <a:t>: </a:t>
            </a:r>
          </a:p>
          <a:p>
            <a:r>
              <a:rPr lang="da-DK" sz="1800" dirty="0" err="1">
                <a:effectLst/>
                <a:latin typeface="ArialMT"/>
              </a:rPr>
              <a:t>Terbinafin</a:t>
            </a:r>
            <a:r>
              <a:rPr lang="da-DK" sz="1800" dirty="0">
                <a:effectLst/>
                <a:latin typeface="ArialMT"/>
              </a:rPr>
              <a:t> er bedre end </a:t>
            </a:r>
            <a:r>
              <a:rPr lang="da-DK" sz="1800" dirty="0" err="1">
                <a:effectLst/>
                <a:latin typeface="ArialMT"/>
              </a:rPr>
              <a:t>azolerne</a:t>
            </a:r>
            <a:r>
              <a:rPr lang="da-DK" sz="1800" dirty="0">
                <a:latin typeface="ArialMT"/>
              </a:rPr>
              <a:t> </a:t>
            </a:r>
            <a:r>
              <a:rPr lang="da-DK" sz="1800" dirty="0">
                <a:effectLst/>
                <a:latin typeface="ArialMT"/>
              </a:rPr>
              <a:t>kontinuerlig </a:t>
            </a:r>
            <a:r>
              <a:rPr lang="da-DK" sz="1800" dirty="0" err="1">
                <a:effectLst/>
                <a:latin typeface="ArialMT"/>
              </a:rPr>
              <a:t>terbinafin</a:t>
            </a:r>
            <a:r>
              <a:rPr lang="da-DK" sz="1800" dirty="0">
                <a:effectLst/>
                <a:latin typeface="ArialMT"/>
              </a:rPr>
              <a:t> behandling er bedre end puls og kombinationsbehandling med </a:t>
            </a:r>
            <a:r>
              <a:rPr lang="da-DK" sz="1800" dirty="0" err="1">
                <a:effectLst/>
                <a:latin typeface="ArialMT"/>
              </a:rPr>
              <a:t>terbinafin</a:t>
            </a:r>
            <a:r>
              <a:rPr lang="da-DK" sz="1800" dirty="0">
                <a:effectLst/>
                <a:latin typeface="ArialMT"/>
              </a:rPr>
              <a:t> og </a:t>
            </a:r>
            <a:r>
              <a:rPr lang="da-DK" sz="1800" dirty="0" err="1">
                <a:effectLst/>
                <a:latin typeface="ArialMT"/>
              </a:rPr>
              <a:t>amorolfin</a:t>
            </a:r>
            <a:r>
              <a:rPr lang="da-DK" sz="1800" dirty="0">
                <a:effectLst/>
                <a:latin typeface="ArialMT"/>
              </a:rPr>
              <a:t> lak bedre end </a:t>
            </a:r>
            <a:r>
              <a:rPr lang="da-DK" sz="1800" dirty="0" err="1">
                <a:effectLst/>
                <a:latin typeface="ArialMT"/>
              </a:rPr>
              <a:t>terbinafin</a:t>
            </a:r>
            <a:r>
              <a:rPr lang="da-DK" sz="1800" dirty="0">
                <a:effectLst/>
                <a:latin typeface="ArialMT"/>
              </a:rPr>
              <a:t> monoterapi.</a:t>
            </a:r>
          </a:p>
          <a:p>
            <a:r>
              <a:rPr lang="da-DK" sz="1800" i="1" dirty="0">
                <a:effectLst/>
                <a:latin typeface="Arial" panose="020B0604020202020204" pitchFamily="34" charset="0"/>
              </a:rPr>
              <a:t>Candidosis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ungvium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da-DK" sz="1800" i="1" dirty="0">
                <a:effectLst/>
                <a:latin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MT"/>
              </a:rPr>
              <a:t>Kombinationsbehandling af </a:t>
            </a:r>
            <a:r>
              <a:rPr lang="da-DK" sz="1800" dirty="0" err="1">
                <a:effectLst/>
                <a:latin typeface="ArialMT"/>
              </a:rPr>
              <a:t>itraconazol</a:t>
            </a:r>
            <a:r>
              <a:rPr lang="da-DK" sz="1800" dirty="0">
                <a:effectLst/>
                <a:latin typeface="ArialMT"/>
              </a:rPr>
              <a:t> og </a:t>
            </a:r>
            <a:r>
              <a:rPr lang="da-DK" sz="1800" dirty="0" err="1">
                <a:effectLst/>
                <a:latin typeface="ArialMT"/>
              </a:rPr>
              <a:t>amorolfin</a:t>
            </a:r>
            <a:r>
              <a:rPr lang="da-DK" sz="1800" dirty="0">
                <a:effectLst/>
                <a:latin typeface="ArialMT"/>
              </a:rPr>
              <a:t> neglelak sammenlignet med </a:t>
            </a:r>
            <a:r>
              <a:rPr lang="da-DK" sz="1800" dirty="0" err="1">
                <a:effectLst/>
                <a:latin typeface="ArialMT"/>
              </a:rPr>
              <a:t>itraconazol</a:t>
            </a:r>
            <a:r>
              <a:rPr lang="da-DK" sz="1800" dirty="0">
                <a:effectLst/>
                <a:latin typeface="ArialMT"/>
              </a:rPr>
              <a:t> alene har en højere mykologisk </a:t>
            </a:r>
            <a:r>
              <a:rPr lang="da-DK" sz="1800" dirty="0" err="1">
                <a:effectLst/>
                <a:latin typeface="ArialMT"/>
              </a:rPr>
              <a:t>cure</a:t>
            </a:r>
            <a:r>
              <a:rPr lang="da-DK" sz="1800" dirty="0">
                <a:effectLst/>
                <a:latin typeface="ArialMT"/>
              </a:rPr>
              <a:t> rate.</a:t>
            </a:r>
          </a:p>
          <a:p>
            <a:r>
              <a:rPr lang="da-DK" sz="1800" i="1" dirty="0">
                <a:effectLst/>
                <a:latin typeface="Arial" panose="020B0604020202020204" pitchFamily="34" charset="0"/>
              </a:rPr>
              <a:t>Non-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dermatofyt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 skimmelsvampe:</a:t>
            </a:r>
          </a:p>
          <a:p>
            <a:r>
              <a:rPr lang="da-DK" sz="1800" dirty="0" err="1">
                <a:effectLst/>
                <a:latin typeface="ArialMT"/>
              </a:rPr>
              <a:t>Itraconazol</a:t>
            </a:r>
            <a:r>
              <a:rPr lang="da-DK" sz="1800" dirty="0">
                <a:effectLst/>
                <a:latin typeface="ArialMT"/>
              </a:rPr>
              <a:t> er effektiv ved infektioner </a:t>
            </a:r>
            <a:r>
              <a:rPr lang="da-DK" sz="1800" dirty="0" err="1">
                <a:effectLst/>
                <a:latin typeface="ArialMT"/>
              </a:rPr>
              <a:t>forårsaget</a:t>
            </a:r>
            <a:r>
              <a:rPr lang="da-DK" sz="1800" dirty="0">
                <a:effectLst/>
                <a:latin typeface="ArialMT"/>
              </a:rPr>
              <a:t> af 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Aspergillus </a:t>
            </a:r>
            <a:r>
              <a:rPr lang="da-DK" sz="1800" dirty="0" err="1">
                <a:effectLst/>
                <a:latin typeface="ArialMT"/>
              </a:rPr>
              <a:t>sp</a:t>
            </a:r>
            <a:r>
              <a:rPr lang="da-DK" sz="1800" dirty="0">
                <a:effectLst/>
                <a:latin typeface="ArialMT"/>
              </a:rPr>
              <a:t>. og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Scopulariopsis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brevicaulis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, </a:t>
            </a:r>
            <a:r>
              <a:rPr lang="da-DK" sz="1800" dirty="0">
                <a:effectLst/>
                <a:latin typeface="ArialMT"/>
              </a:rPr>
              <a:t>mens effekten er varierende for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Fusarium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 </a:t>
            </a:r>
            <a:r>
              <a:rPr lang="da-DK" sz="1800" i="1" dirty="0" err="1">
                <a:effectLst/>
                <a:latin typeface="Arial" panose="020B0604020202020204" pitchFamily="34" charset="0"/>
              </a:rPr>
              <a:t>sp</a:t>
            </a:r>
            <a:r>
              <a:rPr lang="da-DK" sz="1800" i="1" dirty="0">
                <a:effectLst/>
                <a:latin typeface="Arial" panose="020B0604020202020204" pitchFamily="34" charset="0"/>
              </a:rPr>
              <a:t>.. </a:t>
            </a:r>
            <a:r>
              <a:rPr lang="da-DK" sz="1800" dirty="0">
                <a:effectLst/>
                <a:latin typeface="ArialMT"/>
              </a:rPr>
              <a:t>Det anbefales, at man kombinerer systemisk og/eller </a:t>
            </a:r>
            <a:r>
              <a:rPr lang="da-DK" sz="1800" dirty="0" err="1">
                <a:effectLst/>
                <a:latin typeface="ArialMT"/>
              </a:rPr>
              <a:t>topikalbehandling</a:t>
            </a:r>
            <a:r>
              <a:rPr lang="da-DK" sz="1800" dirty="0">
                <a:effectLst/>
                <a:latin typeface="ArialMT"/>
              </a:rPr>
              <a:t> med kemisk eller mekanisk fjernelse af neglevæv.</a:t>
            </a:r>
          </a:p>
          <a:p>
            <a:r>
              <a:rPr lang="da-DK" sz="1800" dirty="0">
                <a:effectLst/>
                <a:latin typeface="ArialMT"/>
              </a:rPr>
              <a:t/>
            </a:r>
            <a:br>
              <a:rPr lang="da-DK" sz="1800" dirty="0">
                <a:effectLst/>
                <a:latin typeface="ArialMT"/>
              </a:rPr>
            </a:br>
            <a:r>
              <a:rPr lang="da-DK" sz="1800" dirty="0">
                <a:effectLst/>
                <a:latin typeface="ArialMT"/>
              </a:rPr>
              <a:t>Negative prognostiske faktorer:</a:t>
            </a:r>
            <a:br>
              <a:rPr lang="da-DK" sz="1800" dirty="0">
                <a:effectLst/>
                <a:latin typeface="ArialMT"/>
              </a:rPr>
            </a:br>
            <a:r>
              <a:rPr lang="da-DK" sz="1800" dirty="0">
                <a:effectLst/>
                <a:latin typeface="ArialMT"/>
              </a:rPr>
              <a:t>Patienter med matrix involvering, langsom neglevækst, lateral involvering, </a:t>
            </a:r>
            <a:r>
              <a:rPr lang="da-DK" sz="1800" dirty="0" err="1">
                <a:effectLst/>
                <a:latin typeface="ArialMT"/>
              </a:rPr>
              <a:t>dermatofytom</a:t>
            </a:r>
            <a:r>
              <a:rPr lang="da-DK" sz="1800" dirty="0">
                <a:effectLst/>
                <a:latin typeface="ArialMT"/>
              </a:rPr>
              <a:t>, tidligere infektion eller høj alder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61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5" name="Rectangle 718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24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When is Lichen Planus Nail Not Fungal? A case of mistaken identity. -  K.Waller - Compleet Feet">
            <a:extLst>
              <a:ext uri="{FF2B5EF4-FFF2-40B4-BE49-F238E27FC236}">
                <a16:creationId xmlns:a16="http://schemas.microsoft.com/office/drawing/2014/main" id="{DE4ACE3E-72E7-3A08-D287-2C294D18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13451" b="2"/>
          <a:stretch/>
        </p:blipFill>
        <p:spPr bwMode="auto">
          <a:xfrm>
            <a:off x="-1" y="3585292"/>
            <a:ext cx="3058625" cy="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nychogryphosis - Wikipedia">
            <a:extLst>
              <a:ext uri="{FF2B5EF4-FFF2-40B4-BE49-F238E27FC236}">
                <a16:creationId xmlns:a16="http://schemas.microsoft.com/office/drawing/2014/main" id="{2BD21415-F022-9275-E608-D4DC2FDE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r="2" b="2"/>
          <a:stretch/>
        </p:blipFill>
        <p:spPr bwMode="auto">
          <a:xfrm>
            <a:off x="6096367" y="3599666"/>
            <a:ext cx="3058972" cy="3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ow To Address Nail Bed Injuries">
            <a:extLst>
              <a:ext uri="{FF2B5EF4-FFF2-40B4-BE49-F238E27FC236}">
                <a16:creationId xmlns:a16="http://schemas.microsoft.com/office/drawing/2014/main" id="{8202C678-CB05-757B-2020-56305B87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26693" b="-2"/>
          <a:stretch/>
        </p:blipFill>
        <p:spPr bwMode="auto">
          <a:xfrm>
            <a:off x="9122393" y="3577503"/>
            <a:ext cx="3058625" cy="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il Pitting: Causes and Treatments">
            <a:extLst>
              <a:ext uri="{FF2B5EF4-FFF2-40B4-BE49-F238E27FC236}">
                <a16:creationId xmlns:a16="http://schemas.microsoft.com/office/drawing/2014/main" id="{43368E4A-329D-3E66-73A9-1883D9E6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11541" b="1"/>
          <a:stretch/>
        </p:blipFill>
        <p:spPr bwMode="auto">
          <a:xfrm>
            <a:off x="3037375" y="3599666"/>
            <a:ext cx="3058625" cy="3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6" name="Freeform: Shape 7182">
            <a:extLst>
              <a:ext uri="{FF2B5EF4-FFF2-40B4-BE49-F238E27FC236}">
                <a16:creationId xmlns:a16="http://schemas.microsoft.com/office/drawing/2014/main" id="{B7D3418F-1DE3-42EC-A3E3-B9F33AEC4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2217" y="536241"/>
            <a:ext cx="5908331" cy="3565568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2675"/>
              <a:gd name="connsiteX1" fmla="*/ 219803 w 827816"/>
              <a:gd name="connsiteY1" fmla="*/ 626617 h 682675"/>
              <a:gd name="connsiteX2" fmla="*/ 466971 w 827816"/>
              <a:gd name="connsiteY2" fmla="*/ 679712 h 682675"/>
              <a:gd name="connsiteX3" fmla="*/ 817417 w 827816"/>
              <a:gd name="connsiteY3" fmla="*/ 516888 h 682675"/>
              <a:gd name="connsiteX4" fmla="*/ 598097 w 827816"/>
              <a:gd name="connsiteY4" fmla="*/ 37117 h 682675"/>
              <a:gd name="connsiteX5" fmla="*/ 166920 w 827816"/>
              <a:gd name="connsiteY5" fmla="*/ 28238 h 682675"/>
              <a:gd name="connsiteX6" fmla="*/ 39456 w 827816"/>
              <a:gd name="connsiteY6" fmla="*/ 163274 h 682675"/>
              <a:gd name="connsiteX7" fmla="*/ 73150 w 827816"/>
              <a:gd name="connsiteY7" fmla="*/ 530657 h 682675"/>
              <a:gd name="connsiteX8" fmla="*/ 102394 w 827816"/>
              <a:gd name="connsiteY8" fmla="*/ 657723 h 682675"/>
              <a:gd name="connsiteX0" fmla="*/ 102394 w 827816"/>
              <a:gd name="connsiteY0" fmla="*/ 657723 h 682675"/>
              <a:gd name="connsiteX1" fmla="*/ 219803 w 827816"/>
              <a:gd name="connsiteY1" fmla="*/ 626617 h 682675"/>
              <a:gd name="connsiteX2" fmla="*/ 466971 w 827816"/>
              <a:gd name="connsiteY2" fmla="*/ 679712 h 682675"/>
              <a:gd name="connsiteX3" fmla="*/ 817417 w 827816"/>
              <a:gd name="connsiteY3" fmla="*/ 516888 h 682675"/>
              <a:gd name="connsiteX4" fmla="*/ 598097 w 827816"/>
              <a:gd name="connsiteY4" fmla="*/ 37117 h 682675"/>
              <a:gd name="connsiteX5" fmla="*/ 166920 w 827816"/>
              <a:gd name="connsiteY5" fmla="*/ 28238 h 682675"/>
              <a:gd name="connsiteX6" fmla="*/ 39456 w 827816"/>
              <a:gd name="connsiteY6" fmla="*/ 163274 h 682675"/>
              <a:gd name="connsiteX7" fmla="*/ 73150 w 827816"/>
              <a:gd name="connsiteY7" fmla="*/ 530657 h 682675"/>
              <a:gd name="connsiteX8" fmla="*/ 102394 w 827816"/>
              <a:gd name="connsiteY8" fmla="*/ 657723 h 682675"/>
              <a:gd name="connsiteX0" fmla="*/ 102394 w 827816"/>
              <a:gd name="connsiteY0" fmla="*/ 657723 h 683001"/>
              <a:gd name="connsiteX1" fmla="*/ 219803 w 827816"/>
              <a:gd name="connsiteY1" fmla="*/ 630543 h 683001"/>
              <a:gd name="connsiteX2" fmla="*/ 466971 w 827816"/>
              <a:gd name="connsiteY2" fmla="*/ 679712 h 683001"/>
              <a:gd name="connsiteX3" fmla="*/ 817417 w 827816"/>
              <a:gd name="connsiteY3" fmla="*/ 516888 h 683001"/>
              <a:gd name="connsiteX4" fmla="*/ 598097 w 827816"/>
              <a:gd name="connsiteY4" fmla="*/ 37117 h 683001"/>
              <a:gd name="connsiteX5" fmla="*/ 166920 w 827816"/>
              <a:gd name="connsiteY5" fmla="*/ 28238 h 683001"/>
              <a:gd name="connsiteX6" fmla="*/ 39456 w 827816"/>
              <a:gd name="connsiteY6" fmla="*/ 163274 h 683001"/>
              <a:gd name="connsiteX7" fmla="*/ 73150 w 827816"/>
              <a:gd name="connsiteY7" fmla="*/ 530657 h 683001"/>
              <a:gd name="connsiteX8" fmla="*/ 102394 w 827816"/>
              <a:gd name="connsiteY8" fmla="*/ 657723 h 683001"/>
              <a:gd name="connsiteX0" fmla="*/ 103101 w 828523"/>
              <a:gd name="connsiteY0" fmla="*/ 657723 h 683001"/>
              <a:gd name="connsiteX1" fmla="*/ 220510 w 828523"/>
              <a:gd name="connsiteY1" fmla="*/ 630543 h 683001"/>
              <a:gd name="connsiteX2" fmla="*/ 467678 w 828523"/>
              <a:gd name="connsiteY2" fmla="*/ 679712 h 683001"/>
              <a:gd name="connsiteX3" fmla="*/ 818124 w 828523"/>
              <a:gd name="connsiteY3" fmla="*/ 516888 h 683001"/>
              <a:gd name="connsiteX4" fmla="*/ 598804 w 828523"/>
              <a:gd name="connsiteY4" fmla="*/ 37117 h 683001"/>
              <a:gd name="connsiteX5" fmla="*/ 167627 w 828523"/>
              <a:gd name="connsiteY5" fmla="*/ 28238 h 683001"/>
              <a:gd name="connsiteX6" fmla="*/ 40163 w 828523"/>
              <a:gd name="connsiteY6" fmla="*/ 163274 h 683001"/>
              <a:gd name="connsiteX7" fmla="*/ 71756 w 828523"/>
              <a:gd name="connsiteY7" fmla="*/ 531638 h 683001"/>
              <a:gd name="connsiteX8" fmla="*/ 103101 w 828523"/>
              <a:gd name="connsiteY8" fmla="*/ 657723 h 683001"/>
              <a:gd name="connsiteX0" fmla="*/ 103101 w 828523"/>
              <a:gd name="connsiteY0" fmla="*/ 657723 h 683001"/>
              <a:gd name="connsiteX1" fmla="*/ 220510 w 828523"/>
              <a:gd name="connsiteY1" fmla="*/ 630543 h 683001"/>
              <a:gd name="connsiteX2" fmla="*/ 467678 w 828523"/>
              <a:gd name="connsiteY2" fmla="*/ 679712 h 683001"/>
              <a:gd name="connsiteX3" fmla="*/ 818124 w 828523"/>
              <a:gd name="connsiteY3" fmla="*/ 516888 h 683001"/>
              <a:gd name="connsiteX4" fmla="*/ 598804 w 828523"/>
              <a:gd name="connsiteY4" fmla="*/ 37117 h 683001"/>
              <a:gd name="connsiteX5" fmla="*/ 167627 w 828523"/>
              <a:gd name="connsiteY5" fmla="*/ 28238 h 683001"/>
              <a:gd name="connsiteX6" fmla="*/ 40163 w 828523"/>
              <a:gd name="connsiteY6" fmla="*/ 163274 h 683001"/>
              <a:gd name="connsiteX7" fmla="*/ 71756 w 828523"/>
              <a:gd name="connsiteY7" fmla="*/ 531638 h 683001"/>
              <a:gd name="connsiteX8" fmla="*/ 103101 w 828523"/>
              <a:gd name="connsiteY8" fmla="*/ 657723 h 683001"/>
              <a:gd name="connsiteX0" fmla="*/ 101701 w 828523"/>
              <a:gd name="connsiteY0" fmla="*/ 663611 h 683147"/>
              <a:gd name="connsiteX1" fmla="*/ 220510 w 828523"/>
              <a:gd name="connsiteY1" fmla="*/ 630543 h 683147"/>
              <a:gd name="connsiteX2" fmla="*/ 467678 w 828523"/>
              <a:gd name="connsiteY2" fmla="*/ 679712 h 683147"/>
              <a:gd name="connsiteX3" fmla="*/ 818124 w 828523"/>
              <a:gd name="connsiteY3" fmla="*/ 516888 h 683147"/>
              <a:gd name="connsiteX4" fmla="*/ 598804 w 828523"/>
              <a:gd name="connsiteY4" fmla="*/ 37117 h 683147"/>
              <a:gd name="connsiteX5" fmla="*/ 167627 w 828523"/>
              <a:gd name="connsiteY5" fmla="*/ 28238 h 683147"/>
              <a:gd name="connsiteX6" fmla="*/ 40163 w 828523"/>
              <a:gd name="connsiteY6" fmla="*/ 163274 h 683147"/>
              <a:gd name="connsiteX7" fmla="*/ 71756 w 828523"/>
              <a:gd name="connsiteY7" fmla="*/ 531638 h 683147"/>
              <a:gd name="connsiteX8" fmla="*/ 101701 w 828523"/>
              <a:gd name="connsiteY8" fmla="*/ 663611 h 683147"/>
              <a:gd name="connsiteX0" fmla="*/ 101701 w 828523"/>
              <a:gd name="connsiteY0" fmla="*/ 663611 h 683526"/>
              <a:gd name="connsiteX1" fmla="*/ 220510 w 828523"/>
              <a:gd name="connsiteY1" fmla="*/ 634468 h 683526"/>
              <a:gd name="connsiteX2" fmla="*/ 467678 w 828523"/>
              <a:gd name="connsiteY2" fmla="*/ 679712 h 683526"/>
              <a:gd name="connsiteX3" fmla="*/ 818124 w 828523"/>
              <a:gd name="connsiteY3" fmla="*/ 516888 h 683526"/>
              <a:gd name="connsiteX4" fmla="*/ 598804 w 828523"/>
              <a:gd name="connsiteY4" fmla="*/ 37117 h 683526"/>
              <a:gd name="connsiteX5" fmla="*/ 167627 w 828523"/>
              <a:gd name="connsiteY5" fmla="*/ 28238 h 683526"/>
              <a:gd name="connsiteX6" fmla="*/ 40163 w 828523"/>
              <a:gd name="connsiteY6" fmla="*/ 163274 h 683526"/>
              <a:gd name="connsiteX7" fmla="*/ 71756 w 828523"/>
              <a:gd name="connsiteY7" fmla="*/ 531638 h 683526"/>
              <a:gd name="connsiteX8" fmla="*/ 101701 w 828523"/>
              <a:gd name="connsiteY8" fmla="*/ 663611 h 683526"/>
              <a:gd name="connsiteX0" fmla="*/ 101701 w 828523"/>
              <a:gd name="connsiteY0" fmla="*/ 663611 h 683526"/>
              <a:gd name="connsiteX1" fmla="*/ 220510 w 828523"/>
              <a:gd name="connsiteY1" fmla="*/ 634468 h 683526"/>
              <a:gd name="connsiteX2" fmla="*/ 467678 w 828523"/>
              <a:gd name="connsiteY2" fmla="*/ 679712 h 683526"/>
              <a:gd name="connsiteX3" fmla="*/ 818124 w 828523"/>
              <a:gd name="connsiteY3" fmla="*/ 516888 h 683526"/>
              <a:gd name="connsiteX4" fmla="*/ 598804 w 828523"/>
              <a:gd name="connsiteY4" fmla="*/ 37117 h 683526"/>
              <a:gd name="connsiteX5" fmla="*/ 167627 w 828523"/>
              <a:gd name="connsiteY5" fmla="*/ 28238 h 683526"/>
              <a:gd name="connsiteX6" fmla="*/ 40163 w 828523"/>
              <a:gd name="connsiteY6" fmla="*/ 163274 h 683526"/>
              <a:gd name="connsiteX7" fmla="*/ 71756 w 828523"/>
              <a:gd name="connsiteY7" fmla="*/ 531638 h 683526"/>
              <a:gd name="connsiteX8" fmla="*/ 101701 w 828523"/>
              <a:gd name="connsiteY8" fmla="*/ 663611 h 683526"/>
              <a:gd name="connsiteX0" fmla="*/ 101701 w 828523"/>
              <a:gd name="connsiteY0" fmla="*/ 663611 h 679850"/>
              <a:gd name="connsiteX1" fmla="*/ 220510 w 828523"/>
              <a:gd name="connsiteY1" fmla="*/ 634468 h 679850"/>
              <a:gd name="connsiteX2" fmla="*/ 467678 w 828523"/>
              <a:gd name="connsiteY2" fmla="*/ 679712 h 679850"/>
              <a:gd name="connsiteX3" fmla="*/ 818124 w 828523"/>
              <a:gd name="connsiteY3" fmla="*/ 516888 h 679850"/>
              <a:gd name="connsiteX4" fmla="*/ 598804 w 828523"/>
              <a:gd name="connsiteY4" fmla="*/ 37117 h 679850"/>
              <a:gd name="connsiteX5" fmla="*/ 167627 w 828523"/>
              <a:gd name="connsiteY5" fmla="*/ 28238 h 679850"/>
              <a:gd name="connsiteX6" fmla="*/ 40163 w 828523"/>
              <a:gd name="connsiteY6" fmla="*/ 163274 h 679850"/>
              <a:gd name="connsiteX7" fmla="*/ 71756 w 828523"/>
              <a:gd name="connsiteY7" fmla="*/ 531638 h 679850"/>
              <a:gd name="connsiteX8" fmla="*/ 101701 w 828523"/>
              <a:gd name="connsiteY8" fmla="*/ 663611 h 679850"/>
              <a:gd name="connsiteX0" fmla="*/ 101701 w 823405"/>
              <a:gd name="connsiteY0" fmla="*/ 663611 h 686706"/>
              <a:gd name="connsiteX1" fmla="*/ 220510 w 823405"/>
              <a:gd name="connsiteY1" fmla="*/ 634468 h 686706"/>
              <a:gd name="connsiteX2" fmla="*/ 483083 w 823405"/>
              <a:gd name="connsiteY2" fmla="*/ 686582 h 686706"/>
              <a:gd name="connsiteX3" fmla="*/ 818124 w 823405"/>
              <a:gd name="connsiteY3" fmla="*/ 516888 h 686706"/>
              <a:gd name="connsiteX4" fmla="*/ 598804 w 823405"/>
              <a:gd name="connsiteY4" fmla="*/ 37117 h 686706"/>
              <a:gd name="connsiteX5" fmla="*/ 167627 w 823405"/>
              <a:gd name="connsiteY5" fmla="*/ 28238 h 686706"/>
              <a:gd name="connsiteX6" fmla="*/ 40163 w 823405"/>
              <a:gd name="connsiteY6" fmla="*/ 163274 h 686706"/>
              <a:gd name="connsiteX7" fmla="*/ 71756 w 823405"/>
              <a:gd name="connsiteY7" fmla="*/ 531638 h 686706"/>
              <a:gd name="connsiteX8" fmla="*/ 101701 w 823405"/>
              <a:gd name="connsiteY8" fmla="*/ 663611 h 686706"/>
              <a:gd name="connsiteX0" fmla="*/ 101701 w 823405"/>
              <a:gd name="connsiteY0" fmla="*/ 663611 h 686598"/>
              <a:gd name="connsiteX1" fmla="*/ 220510 w 823405"/>
              <a:gd name="connsiteY1" fmla="*/ 634468 h 686598"/>
              <a:gd name="connsiteX2" fmla="*/ 483083 w 823405"/>
              <a:gd name="connsiteY2" fmla="*/ 686582 h 686598"/>
              <a:gd name="connsiteX3" fmla="*/ 818124 w 823405"/>
              <a:gd name="connsiteY3" fmla="*/ 516888 h 686598"/>
              <a:gd name="connsiteX4" fmla="*/ 598804 w 823405"/>
              <a:gd name="connsiteY4" fmla="*/ 37117 h 686598"/>
              <a:gd name="connsiteX5" fmla="*/ 167627 w 823405"/>
              <a:gd name="connsiteY5" fmla="*/ 28238 h 686598"/>
              <a:gd name="connsiteX6" fmla="*/ 40163 w 823405"/>
              <a:gd name="connsiteY6" fmla="*/ 163274 h 686598"/>
              <a:gd name="connsiteX7" fmla="*/ 71756 w 823405"/>
              <a:gd name="connsiteY7" fmla="*/ 531638 h 686598"/>
              <a:gd name="connsiteX8" fmla="*/ 101701 w 823405"/>
              <a:gd name="connsiteY8" fmla="*/ 663611 h 686598"/>
              <a:gd name="connsiteX0" fmla="*/ 101701 w 823405"/>
              <a:gd name="connsiteY0" fmla="*/ 663611 h 686594"/>
              <a:gd name="connsiteX1" fmla="*/ 220510 w 823405"/>
              <a:gd name="connsiteY1" fmla="*/ 634468 h 686594"/>
              <a:gd name="connsiteX2" fmla="*/ 483083 w 823405"/>
              <a:gd name="connsiteY2" fmla="*/ 686582 h 686594"/>
              <a:gd name="connsiteX3" fmla="*/ 818124 w 823405"/>
              <a:gd name="connsiteY3" fmla="*/ 516888 h 686594"/>
              <a:gd name="connsiteX4" fmla="*/ 598804 w 823405"/>
              <a:gd name="connsiteY4" fmla="*/ 37117 h 686594"/>
              <a:gd name="connsiteX5" fmla="*/ 167627 w 823405"/>
              <a:gd name="connsiteY5" fmla="*/ 28238 h 686594"/>
              <a:gd name="connsiteX6" fmla="*/ 40163 w 823405"/>
              <a:gd name="connsiteY6" fmla="*/ 163274 h 686594"/>
              <a:gd name="connsiteX7" fmla="*/ 71756 w 823405"/>
              <a:gd name="connsiteY7" fmla="*/ 531638 h 686594"/>
              <a:gd name="connsiteX8" fmla="*/ 101701 w 823405"/>
              <a:gd name="connsiteY8" fmla="*/ 663611 h 686594"/>
              <a:gd name="connsiteX0" fmla="*/ 101701 w 823405"/>
              <a:gd name="connsiteY0" fmla="*/ 663611 h 686751"/>
              <a:gd name="connsiteX1" fmla="*/ 220510 w 823405"/>
              <a:gd name="connsiteY1" fmla="*/ 634468 h 686751"/>
              <a:gd name="connsiteX2" fmla="*/ 483083 w 823405"/>
              <a:gd name="connsiteY2" fmla="*/ 686582 h 686751"/>
              <a:gd name="connsiteX3" fmla="*/ 818124 w 823405"/>
              <a:gd name="connsiteY3" fmla="*/ 516888 h 686751"/>
              <a:gd name="connsiteX4" fmla="*/ 598804 w 823405"/>
              <a:gd name="connsiteY4" fmla="*/ 37117 h 686751"/>
              <a:gd name="connsiteX5" fmla="*/ 167627 w 823405"/>
              <a:gd name="connsiteY5" fmla="*/ 28238 h 686751"/>
              <a:gd name="connsiteX6" fmla="*/ 40163 w 823405"/>
              <a:gd name="connsiteY6" fmla="*/ 163274 h 686751"/>
              <a:gd name="connsiteX7" fmla="*/ 71756 w 823405"/>
              <a:gd name="connsiteY7" fmla="*/ 531638 h 686751"/>
              <a:gd name="connsiteX8" fmla="*/ 101701 w 823405"/>
              <a:gd name="connsiteY8" fmla="*/ 663611 h 686751"/>
              <a:gd name="connsiteX0" fmla="*/ 101701 w 823446"/>
              <a:gd name="connsiteY0" fmla="*/ 663611 h 696548"/>
              <a:gd name="connsiteX1" fmla="*/ 220510 w 823446"/>
              <a:gd name="connsiteY1" fmla="*/ 634468 h 696548"/>
              <a:gd name="connsiteX2" fmla="*/ 482383 w 823446"/>
              <a:gd name="connsiteY2" fmla="*/ 696396 h 696548"/>
              <a:gd name="connsiteX3" fmla="*/ 818124 w 823446"/>
              <a:gd name="connsiteY3" fmla="*/ 516888 h 696548"/>
              <a:gd name="connsiteX4" fmla="*/ 598804 w 823446"/>
              <a:gd name="connsiteY4" fmla="*/ 37117 h 696548"/>
              <a:gd name="connsiteX5" fmla="*/ 167627 w 823446"/>
              <a:gd name="connsiteY5" fmla="*/ 28238 h 696548"/>
              <a:gd name="connsiteX6" fmla="*/ 40163 w 823446"/>
              <a:gd name="connsiteY6" fmla="*/ 163274 h 696548"/>
              <a:gd name="connsiteX7" fmla="*/ 71756 w 823446"/>
              <a:gd name="connsiteY7" fmla="*/ 531638 h 696548"/>
              <a:gd name="connsiteX8" fmla="*/ 101701 w 823446"/>
              <a:gd name="connsiteY8" fmla="*/ 663611 h 696548"/>
              <a:gd name="connsiteX0" fmla="*/ 101701 w 823446"/>
              <a:gd name="connsiteY0" fmla="*/ 663611 h 696484"/>
              <a:gd name="connsiteX1" fmla="*/ 220510 w 823446"/>
              <a:gd name="connsiteY1" fmla="*/ 634468 h 696484"/>
              <a:gd name="connsiteX2" fmla="*/ 482383 w 823446"/>
              <a:gd name="connsiteY2" fmla="*/ 696396 h 696484"/>
              <a:gd name="connsiteX3" fmla="*/ 818124 w 823446"/>
              <a:gd name="connsiteY3" fmla="*/ 516888 h 696484"/>
              <a:gd name="connsiteX4" fmla="*/ 598804 w 823446"/>
              <a:gd name="connsiteY4" fmla="*/ 37117 h 696484"/>
              <a:gd name="connsiteX5" fmla="*/ 167627 w 823446"/>
              <a:gd name="connsiteY5" fmla="*/ 28238 h 696484"/>
              <a:gd name="connsiteX6" fmla="*/ 40163 w 823446"/>
              <a:gd name="connsiteY6" fmla="*/ 163274 h 696484"/>
              <a:gd name="connsiteX7" fmla="*/ 71756 w 823446"/>
              <a:gd name="connsiteY7" fmla="*/ 531638 h 696484"/>
              <a:gd name="connsiteX8" fmla="*/ 101701 w 823446"/>
              <a:gd name="connsiteY8" fmla="*/ 663611 h 69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446" h="696484">
                <a:moveTo>
                  <a:pt x="101701" y="663611"/>
                </a:moveTo>
                <a:cubicBezTo>
                  <a:pt x="144196" y="642103"/>
                  <a:pt x="157063" y="629004"/>
                  <a:pt x="220510" y="634468"/>
                </a:cubicBezTo>
                <a:cubicBezTo>
                  <a:pt x="283957" y="639932"/>
                  <a:pt x="380879" y="695195"/>
                  <a:pt x="482383" y="696396"/>
                </a:cubicBezTo>
                <a:cubicBezTo>
                  <a:pt x="733933" y="699372"/>
                  <a:pt x="798721" y="626768"/>
                  <a:pt x="818124" y="516888"/>
                </a:cubicBezTo>
                <a:cubicBezTo>
                  <a:pt x="837527" y="407008"/>
                  <a:pt x="812327" y="101367"/>
                  <a:pt x="598804" y="37117"/>
                </a:cubicBezTo>
                <a:cubicBezTo>
                  <a:pt x="457587" y="-28858"/>
                  <a:pt x="250630" y="9443"/>
                  <a:pt x="167627" y="28238"/>
                </a:cubicBezTo>
                <a:cubicBezTo>
                  <a:pt x="84625" y="47033"/>
                  <a:pt x="80164" y="85818"/>
                  <a:pt x="40163" y="163274"/>
                </a:cubicBezTo>
                <a:cubicBezTo>
                  <a:pt x="-31497" y="262838"/>
                  <a:pt x="1225" y="447169"/>
                  <a:pt x="71756" y="531638"/>
                </a:cubicBezTo>
                <a:cubicBezTo>
                  <a:pt x="117323" y="608657"/>
                  <a:pt x="101701" y="663611"/>
                  <a:pt x="101701" y="66361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97" name="Freeform: Shape 7184">
            <a:extLst>
              <a:ext uri="{FF2B5EF4-FFF2-40B4-BE49-F238E27FC236}">
                <a16:creationId xmlns:a16="http://schemas.microsoft.com/office/drawing/2014/main" id="{F6676A22-1F48-45F9-97DD-C05AF9CE2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807" y="582516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6990" y="625419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98" name="Freeform: Shape 7186">
            <a:extLst>
              <a:ext uri="{FF2B5EF4-FFF2-40B4-BE49-F238E27FC236}">
                <a16:creationId xmlns:a16="http://schemas.microsoft.com/office/drawing/2014/main" id="{E5ABA88C-083D-4153-914B-EAE48D91F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925880" y="568325"/>
            <a:ext cx="5067123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99" name="Freeform: Shape 7188">
            <a:extLst>
              <a:ext uri="{FF2B5EF4-FFF2-40B4-BE49-F238E27FC236}">
                <a16:creationId xmlns:a16="http://schemas.microsoft.com/office/drawing/2014/main" id="{E9B9FC97-C516-4E64-892E-A233B1A13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844945" y="555917"/>
            <a:ext cx="5067125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E2EB60-B78E-5AAD-4A3B-A83387A9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20" y="1089726"/>
            <a:ext cx="4729287" cy="1641524"/>
          </a:xfrm>
        </p:spPr>
        <p:txBody>
          <a:bodyPr>
            <a:normAutofit/>
          </a:bodyPr>
          <a:lstStyle/>
          <a:p>
            <a:pPr algn="ctr"/>
            <a:r>
              <a:rPr lang="da-DK"/>
              <a:t>Differentialdiagnoser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7EB8EF-0CA2-F9F2-158F-475A1F6D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658" y="986421"/>
            <a:ext cx="4531056" cy="2737547"/>
          </a:xfrm>
        </p:spPr>
        <p:txBody>
          <a:bodyPr anchor="ctr">
            <a:normAutofit/>
          </a:bodyPr>
          <a:lstStyle/>
          <a:p>
            <a:pPr algn="ctr"/>
            <a:r>
              <a:rPr lang="da-DK"/>
              <a:t>Psoriasis</a:t>
            </a:r>
          </a:p>
          <a:p>
            <a:pPr algn="ctr"/>
            <a:r>
              <a:rPr lang="da-DK"/>
              <a:t>Lichen planus</a:t>
            </a:r>
          </a:p>
          <a:p>
            <a:pPr algn="ctr"/>
            <a:r>
              <a:rPr lang="da-DK"/>
              <a:t>Onychogryphosis</a:t>
            </a:r>
          </a:p>
          <a:p>
            <a:pPr algn="ctr"/>
            <a:r>
              <a:rPr lang="da-DK"/>
              <a:t>Negletraumer</a:t>
            </a:r>
          </a:p>
        </p:txBody>
      </p:sp>
    </p:spTree>
    <p:extLst>
      <p:ext uri="{BB962C8B-B14F-4D97-AF65-F5344CB8AC3E}">
        <p14:creationId xmlns:p14="http://schemas.microsoft.com/office/powerpoint/2010/main" val="2888080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100A6-9587-2E12-E7FB-3CF4CC92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Dybe svampeinfektioner</a:t>
            </a:r>
            <a:endParaRPr lang="da-DK" dirty="0"/>
          </a:p>
        </p:txBody>
      </p:sp>
      <p:graphicFrame>
        <p:nvGraphicFramePr>
          <p:cNvPr id="11" name="Pladsholder til indhold 2">
            <a:extLst>
              <a:ext uri="{FF2B5EF4-FFF2-40B4-BE49-F238E27FC236}">
                <a16:creationId xmlns:a16="http://schemas.microsoft.com/office/drawing/2014/main" id="{7AE6B71C-CBF3-7EA3-6E76-929D9A5896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0726" y="2089298"/>
          <a:ext cx="10333074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962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8D9769A-E1A8-4890-A4B7-FF5D5C1DC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65030541-939E-4D9D-82AB-34D32FD16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79057" y="2200234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2C72092-2B09-4FBA-B639-9D8632545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7520" y="2255022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DB81DD-8F8C-4933-94B4-0E5595C5A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41748" y="618134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0B73D1-A4C3-4A71-836A-5FD28F326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77662" y="659873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788AE-4C9C-B48F-BD1A-3B21DBB9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598" y="1083379"/>
            <a:ext cx="4947424" cy="1364106"/>
          </a:xfrm>
        </p:spPr>
        <p:txBody>
          <a:bodyPr>
            <a:normAutofit/>
          </a:bodyPr>
          <a:lstStyle/>
          <a:p>
            <a:pPr algn="ctr"/>
            <a:r>
              <a:rPr lang="da-DK"/>
              <a:t>Risikofaktorer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1AA85C-67D3-B7B5-556C-F5CC0A8D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053" y="2870991"/>
            <a:ext cx="5864379" cy="2643119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a-DK"/>
              <a:t>Immunosupression (organtransplanterede og genetisk betingende)</a:t>
            </a:r>
          </a:p>
          <a:p>
            <a:pPr algn="ctr">
              <a:lnSpc>
                <a:spcPct val="90000"/>
              </a:lnSpc>
            </a:pPr>
            <a:r>
              <a:rPr lang="da-DK"/>
              <a:t>Diabetes</a:t>
            </a:r>
          </a:p>
          <a:p>
            <a:pPr algn="ctr">
              <a:lnSpc>
                <a:spcPct val="90000"/>
              </a:lnSpc>
            </a:pPr>
            <a:r>
              <a:rPr lang="da-DK"/>
              <a:t>Langvarig brug af kortikosteroider/calcineurininhibitorer (tinea incognito)</a:t>
            </a:r>
          </a:p>
        </p:txBody>
      </p:sp>
    </p:spTree>
    <p:extLst>
      <p:ext uri="{BB962C8B-B14F-4D97-AF65-F5344CB8AC3E}">
        <p14:creationId xmlns:p14="http://schemas.microsoft.com/office/powerpoint/2010/main" val="227909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skærmbillede, skimmelsvamp&#10;&#10;Automatisk genereret beskrivelse">
            <a:extLst>
              <a:ext uri="{FF2B5EF4-FFF2-40B4-BE49-F238E27FC236}">
                <a16:creationId xmlns:a16="http://schemas.microsoft.com/office/drawing/2014/main" id="{6F77BA77-FD48-D833-C946-70652DA4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88950"/>
            <a:ext cx="7772400" cy="58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71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BC237-77DF-4DFB-94F7-DB493EDA1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600B61-F2BF-890E-0CF2-245258D6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4" y="974869"/>
            <a:ext cx="3790042" cy="49082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Agens</a:t>
            </a:r>
            <a:endParaRPr lang="da-DK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E8FB0E0-E571-4544-48A9-D8FF1D481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07585"/>
              </p:ext>
            </p:extLst>
          </p:nvPr>
        </p:nvGraphicFramePr>
        <p:xfrm>
          <a:off x="5185533" y="628642"/>
          <a:ext cx="6383102" cy="560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144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D598C3-9C52-8E6E-86AE-F9557D6D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Majocchis</a:t>
            </a: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granulom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77FF9E-3C51-BFFE-4AD6-D1B604C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nl-N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80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mmunkompetente</a:t>
            </a:r>
            <a:r>
              <a:rPr lang="nl-NL" sz="18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perifollikulær, papuløs form med en lokaliseret dermal infektion. Den er oftest lokaliseret på underekstremiteter, da traumatisk påvirkning og spredning ved barbering kan være forværrende faktorer</a:t>
            </a:r>
            <a:endParaRPr lang="nl-NL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nl-NL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nl-NL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80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mmuninkompetente</a:t>
            </a:r>
            <a:r>
              <a:rPr lang="nl-NL" sz="18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oftere dybe, subkutane plaques med grupperede, nodulære læsioner samt fluktuerende abscesser, der kan fremstå som bakterielle furunkler eller karbunkler </a:t>
            </a:r>
            <a:endParaRPr lang="da-DK" sz="1800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4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dsholder til indhold 7" descr="Et billede, der indeholder jord, person, Kød/hud, negl/søm/nål&#10;&#10;Automatisk genereret beskrivelse">
            <a:extLst>
              <a:ext uri="{FF2B5EF4-FFF2-40B4-BE49-F238E27FC236}">
                <a16:creationId xmlns:a16="http://schemas.microsoft.com/office/drawing/2014/main" id="{1DE440AC-7139-1590-693E-B9C25AB36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826" r="-1" b="-1"/>
          <a:stretch/>
        </p:blipFill>
        <p:spPr bwMode="auto"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78F7F5-82B2-004B-878C-B1FD803C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b="1" kern="1200" spc="1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ycetom eller pseudomycetom</a:t>
            </a:r>
            <a:endParaRPr lang="en-US" b="1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E44D6A7-E370-5715-45E5-A0A29C96BE39}"/>
              </a:ext>
            </a:extLst>
          </p:cNvPr>
          <p:cNvSpPr txBox="1"/>
          <p:nvPr/>
        </p:nvSpPr>
        <p:spPr>
          <a:xfrm>
            <a:off x="7488107" y="2731305"/>
            <a:ext cx="3713019" cy="2692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spc="50" dirty="0" err="1"/>
              <a:t>S</a:t>
            </a:r>
            <a:r>
              <a:rPr lang="en-US" sz="1500" b="1" spc="50" dirty="0" err="1">
                <a:effectLst/>
              </a:rPr>
              <a:t>jældne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manifestationer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af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kronisk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dyb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dermatofytose</a:t>
            </a:r>
            <a:endParaRPr lang="en-US" sz="1500" b="1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500" b="1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spc="50" dirty="0" err="1"/>
              <a:t>I</a:t>
            </a:r>
            <a:r>
              <a:rPr lang="en-US" sz="1500" b="1" spc="50" dirty="0" err="1">
                <a:effectLst/>
              </a:rPr>
              <a:t>nfektionen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indkapsles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i</a:t>
            </a:r>
            <a:r>
              <a:rPr lang="en-US" sz="1500" b="1" spc="50" dirty="0">
                <a:effectLst/>
              </a:rPr>
              <a:t> dermis, </a:t>
            </a:r>
            <a:r>
              <a:rPr lang="en-US" sz="1500" b="1" spc="50" dirty="0" err="1">
                <a:effectLst/>
              </a:rPr>
              <a:t>og</a:t>
            </a:r>
            <a:r>
              <a:rPr lang="en-US" sz="1500" b="1" spc="50" dirty="0">
                <a:effectLst/>
              </a:rPr>
              <a:t> der </a:t>
            </a:r>
            <a:r>
              <a:rPr lang="en-US" sz="1500" b="1" spc="50" dirty="0" err="1">
                <a:effectLst/>
              </a:rPr>
              <a:t>opstår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en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tumorproces</a:t>
            </a:r>
            <a:r>
              <a:rPr lang="en-US" sz="1500" b="1" spc="50" dirty="0">
                <a:effectLst/>
              </a:rPr>
              <a:t> med central </a:t>
            </a:r>
            <a:r>
              <a:rPr lang="en-US" sz="1500" b="1" spc="50" dirty="0" err="1">
                <a:effectLst/>
              </a:rPr>
              <a:t>nekrose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omringet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af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granulationsvæv</a:t>
            </a:r>
            <a:endParaRPr lang="en-US" sz="15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Klinisk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fremstår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eumycetomer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og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pseudomycetomer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som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uømme</a:t>
            </a:r>
            <a:r>
              <a:rPr lang="en-US" sz="1500" b="1" spc="50" dirty="0">
                <a:effectLst/>
              </a:rPr>
              <a:t> noduli. Disse </a:t>
            </a:r>
            <a:r>
              <a:rPr lang="en-US" sz="1500" b="1" spc="50" dirty="0" err="1">
                <a:effectLst/>
              </a:rPr>
              <a:t>kan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være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suppurerende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og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fistulere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til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hulrum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eller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andre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organer</a:t>
            </a:r>
            <a:r>
              <a:rPr lang="en-US" sz="1500" b="1" spc="50" dirty="0">
                <a:effectLst/>
              </a:rPr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i="1" spc="50" dirty="0">
                <a:effectLst/>
              </a:rPr>
              <a:t>M. </a:t>
            </a:r>
            <a:r>
              <a:rPr lang="en-US" sz="1500" b="1" i="1" spc="50" dirty="0" err="1">
                <a:effectLst/>
              </a:rPr>
              <a:t>canis</a:t>
            </a:r>
            <a:r>
              <a:rPr lang="en-US" sz="1500" b="1" spc="50" dirty="0">
                <a:effectLst/>
              </a:rPr>
              <a:t> er </a:t>
            </a:r>
            <a:r>
              <a:rPr lang="en-US" sz="1500" b="1" spc="50" dirty="0" err="1">
                <a:effectLst/>
              </a:rPr>
              <a:t>beskrevet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som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hyppigt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udløsende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årsag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i</a:t>
            </a:r>
            <a:r>
              <a:rPr lang="en-US" sz="1500" b="1" spc="50" dirty="0">
                <a:effectLst/>
              </a:rPr>
              <a:t> </a:t>
            </a:r>
            <a:r>
              <a:rPr lang="en-US" sz="1500" b="1" spc="50" dirty="0" err="1">
                <a:effectLst/>
              </a:rPr>
              <a:t>flere</a:t>
            </a:r>
            <a:r>
              <a:rPr lang="en-US" sz="1500" b="1" spc="50" dirty="0">
                <a:effectLst/>
              </a:rPr>
              <a:t> cases</a:t>
            </a:r>
            <a:endParaRPr lang="en-US" sz="1500" b="1" spc="50" dirty="0"/>
          </a:p>
        </p:txBody>
      </p:sp>
    </p:spTree>
    <p:extLst>
      <p:ext uri="{BB962C8B-B14F-4D97-AF65-F5344CB8AC3E}">
        <p14:creationId xmlns:p14="http://schemas.microsoft.com/office/powerpoint/2010/main" val="2856624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BC4974-5CA3-5D1E-A8DE-05CA14E7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/>
          </a:bodyPr>
          <a:lstStyle/>
          <a:p>
            <a:pPr algn="ctr"/>
            <a:r>
              <a:rPr lang="nl-NL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nl-NL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erion</a:t>
            </a: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celsi</a:t>
            </a: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5ED8C5-0868-91EE-962C-43B052B7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766" y="2964760"/>
            <a:ext cx="4378153" cy="377894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nl-NL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ikagedannelse</a:t>
            </a:r>
            <a:endParaRPr lang="nl-N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yb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manifestation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 tinea capitis</a:t>
            </a:r>
          </a:p>
          <a:p>
            <a:pPr algn="ctr">
              <a:lnSpc>
                <a:spcPct val="90000"/>
              </a:lnSpc>
            </a:pP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yppigst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hos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børn</a:t>
            </a:r>
            <a:endParaRPr lang="nl-N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orårsages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 </a:t>
            </a:r>
            <a:r>
              <a:rPr lang="nl-NL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nl-NL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canis</a:t>
            </a:r>
            <a:r>
              <a:rPr lang="nl-NL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nl-NL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mentagrophytes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nl-NL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nl-NL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T. </a:t>
            </a:r>
            <a:r>
              <a:rPr lang="nl-NL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verrucosum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N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Ø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erytematøs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plaque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suppuration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hårbunden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hvor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alopeci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området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infektionen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Suppurationen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kan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mistolkes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som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bakteriel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infektion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ofte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foretages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kirurgisk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incision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mistanke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om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absces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hvilket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ikke er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hensigtsmæssigt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vigtigt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initiere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systemisk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antimykotisk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behandling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hurtigst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muligt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undgå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permanent </a:t>
            </a:r>
            <a:r>
              <a:rPr lang="nl-NL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hårtab</a:t>
            </a:r>
            <a:r>
              <a:rPr lang="nl-NL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747074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8484CE-9D04-FDEA-3A57-B386BAC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nl-NL" sz="37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issemineret</a:t>
            </a:r>
            <a:r>
              <a:rPr lang="nl-NL" sz="3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dermatofytose </a:t>
            </a:r>
            <a:r>
              <a:rPr lang="da-DK" sz="3700"/>
              <a:t/>
            </a:r>
            <a:br>
              <a:rPr lang="da-DK" sz="3700"/>
            </a:br>
            <a:endParaRPr lang="da-DK" sz="37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5CA534-DA95-EADE-984A-F839FAF4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62" y="628261"/>
            <a:ext cx="5447765" cy="494829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Systemisk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dermatofytose</a:t>
            </a:r>
          </a:p>
          <a:p>
            <a:pPr algn="ctr">
              <a:lnSpc>
                <a:spcPct val="9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æmatogen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spredning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dermatofytter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inklusive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huden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nl-N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fte af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kronisk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karakter</a:t>
            </a:r>
          </a:p>
          <a:p>
            <a:pPr algn="ctr">
              <a:lnSpc>
                <a:spcPct val="90000"/>
              </a:lnSpc>
            </a:pPr>
            <a:r>
              <a:rPr lang="nl-N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immuninkompetente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kan den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være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livsfarlig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er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svære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behandle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både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grundet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spredningen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værtens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ringe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immunkapacitet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hyppigste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publicerede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agenser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 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nl-N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violaceum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,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T. </a:t>
            </a:r>
            <a:r>
              <a:rPr lang="nl-N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rubrum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nl-NL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verrucosum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NL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Risiko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forbundet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genetisk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defekt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CARD9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immundefekter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der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hovedsageligt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involveret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aktiveringen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cytokiner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15647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AF46-1A76-F0AE-2B7C-0A4C0AC8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128843"/>
            <a:ext cx="5329187" cy="1531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Udredning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CB65B58-3FBC-483C-DF03-ED968510662C}"/>
              </a:ext>
            </a:extLst>
          </p:cNvPr>
          <p:cNvSpPr txBox="1"/>
          <p:nvPr/>
        </p:nvSpPr>
        <p:spPr>
          <a:xfrm>
            <a:off x="1210938" y="1294068"/>
            <a:ext cx="5924647" cy="4677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Hudsvampe</a:t>
            </a:r>
            <a:r>
              <a:rPr lang="en-US" sz="2400" b="1" i="0" u="none" strike="noStrike" spc="50" dirty="0">
                <a:effectLst/>
              </a:rPr>
              <a:t> (</a:t>
            </a:r>
            <a:r>
              <a:rPr lang="en-US" sz="2400" b="1" i="0" u="none" strike="noStrike" spc="50" dirty="0" err="1">
                <a:effectLst/>
              </a:rPr>
              <a:t>dermatofyter</a:t>
            </a:r>
            <a:r>
              <a:rPr lang="en-US" sz="2400" b="1" i="0" u="none" strike="noStrike" spc="50" dirty="0">
                <a:effectLst/>
              </a:rPr>
              <a:t>) DNA/RNA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Prøvemateriale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sendes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til</a:t>
            </a:r>
            <a:r>
              <a:rPr lang="en-US" sz="2400" b="1" i="0" u="none" strike="noStrike" spc="50" dirty="0">
                <a:effectLst/>
              </a:rPr>
              <a:t> PCR </a:t>
            </a:r>
            <a:r>
              <a:rPr lang="en-US" sz="2400" b="1" i="0" u="none" strike="noStrike" spc="50" dirty="0" err="1">
                <a:effectLst/>
              </a:rPr>
              <a:t>undersøgelse</a:t>
            </a:r>
            <a:r>
              <a:rPr lang="en-US" sz="2400" b="1" i="0" u="none" strike="noStrike" spc="50" dirty="0">
                <a:effectLst/>
              </a:rPr>
              <a:t>.</a:t>
            </a:r>
            <a:r>
              <a:rPr lang="en-US" sz="2400" b="1" spc="50" dirty="0"/>
              <a:t/>
            </a:r>
            <a:br>
              <a:rPr lang="en-US" sz="2400" b="1" spc="50" dirty="0"/>
            </a:br>
            <a:r>
              <a:rPr lang="en-US" sz="2400" b="1" spc="50" dirty="0"/>
              <a:t>PCR-</a:t>
            </a:r>
            <a:r>
              <a:rPr lang="en-US" sz="2400" b="1" spc="50" dirty="0" err="1"/>
              <a:t>rør</a:t>
            </a: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Hudsvampe</a:t>
            </a:r>
            <a:r>
              <a:rPr lang="en-US" sz="2400" b="1" i="0" u="none" strike="noStrike" spc="50" dirty="0">
                <a:effectLst/>
              </a:rPr>
              <a:t> (</a:t>
            </a:r>
            <a:r>
              <a:rPr lang="en-US" sz="2400" b="1" i="0" u="none" strike="noStrike" spc="50" dirty="0" err="1">
                <a:effectLst/>
              </a:rPr>
              <a:t>dermatofyter</a:t>
            </a:r>
            <a:r>
              <a:rPr lang="en-US" sz="2400" b="1" i="0" u="none" strike="noStrike" spc="50" dirty="0">
                <a:effectLst/>
              </a:rPr>
              <a:t>) </a:t>
            </a:r>
            <a:r>
              <a:rPr lang="en-US" sz="2400" b="1" i="0" u="none" strike="noStrike" spc="50" dirty="0" err="1">
                <a:effectLst/>
              </a:rPr>
              <a:t>mikroskopi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og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dyrkning</a:t>
            </a:r>
            <a:r>
              <a:rPr lang="en-US" sz="2400" b="1" i="0" u="none" strike="noStrike" spc="50" dirty="0">
                <a:effectLst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 err="1">
                <a:effectLst/>
              </a:rPr>
              <a:t>Prøvemateriale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sendes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i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dermapak</a:t>
            </a: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i="0" u="none" strike="noStrike" spc="5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spc="50" dirty="0">
                <a:effectLst/>
              </a:rPr>
              <a:t>Hud: Med </a:t>
            </a:r>
            <a:r>
              <a:rPr lang="en-US" sz="2400" b="1" i="0" u="none" strike="noStrike" spc="50" dirty="0" err="1">
                <a:effectLst/>
              </a:rPr>
              <a:t>skarpske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eller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skalpel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skrabes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rigeligt</a:t>
            </a:r>
            <a:r>
              <a:rPr lang="en-US" sz="2400" b="1" i="0" u="none" strike="noStrike" spc="50" dirty="0">
                <a:effectLst/>
              </a:rPr>
              <a:t> med </a:t>
            </a:r>
            <a:r>
              <a:rPr lang="en-US" sz="2400" b="1" i="0" u="none" strike="noStrike" spc="50" dirty="0" err="1">
                <a:effectLst/>
              </a:rPr>
              <a:t>hudskæl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fra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flere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steder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af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randzonen</a:t>
            </a:r>
            <a:r>
              <a:rPr lang="en-US" sz="2400" b="1" i="0" u="none" strike="noStrike" spc="50" dirty="0">
                <a:effectLst/>
              </a:rPr>
              <a:t>. </a:t>
            </a:r>
            <a:r>
              <a:rPr lang="en-US" sz="2400" b="1" i="0" u="none" strike="noStrike" spc="50" dirty="0" err="1">
                <a:effectLst/>
              </a:rPr>
              <a:t>Ved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sårskorper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indsendes</a:t>
            </a:r>
            <a:r>
              <a:rPr lang="en-US" sz="2400" b="1" i="0" u="none" strike="noStrike" spc="50" dirty="0">
                <a:effectLst/>
              </a:rPr>
              <a:t> den del, der er </a:t>
            </a:r>
            <a:r>
              <a:rPr lang="en-US" sz="2400" b="1" i="0" u="none" strike="noStrike" spc="50" dirty="0" err="1">
                <a:effectLst/>
              </a:rPr>
              <a:t>nærmest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rask</a:t>
            </a:r>
            <a:r>
              <a:rPr lang="en-US" sz="2400" b="1" i="0" u="none" strike="noStrike" spc="50" dirty="0">
                <a:effectLst/>
              </a:rPr>
              <a:t> </a:t>
            </a:r>
            <a:r>
              <a:rPr lang="en-US" sz="2400" b="1" i="0" u="none" strike="noStrike" spc="50" dirty="0" err="1">
                <a:effectLst/>
              </a:rPr>
              <a:t>hud</a:t>
            </a:r>
            <a:r>
              <a:rPr lang="en-US" sz="2400" b="1" i="0" u="none" strike="noStrike" spc="50" dirty="0">
                <a:effectLst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spc="50" dirty="0"/>
              <a:t/>
            </a:r>
            <a:br>
              <a:rPr lang="en-US" sz="2400" b="1" spc="50" dirty="0"/>
            </a:br>
            <a:endParaRPr lang="en-US" sz="24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spc="50" dirty="0" err="1"/>
              <a:t>Biopsi</a:t>
            </a:r>
            <a:r>
              <a:rPr lang="en-US" sz="2400" b="1" spc="50" dirty="0"/>
              <a:t/>
            </a:r>
            <a:br>
              <a:rPr lang="en-US" sz="2400" b="1" spc="50" dirty="0"/>
            </a:br>
            <a:endParaRPr lang="en-US" sz="2400" b="1" spc="50" dirty="0"/>
          </a:p>
        </p:txBody>
      </p:sp>
      <p:pic>
        <p:nvPicPr>
          <p:cNvPr id="10" name="Billede 9" descr="Et billede, der indeholder cylinder, indendørs&#10;&#10;Automatisk genereret beskrivelse">
            <a:extLst>
              <a:ext uri="{FF2B5EF4-FFF2-40B4-BE49-F238E27FC236}">
                <a16:creationId xmlns:a16="http://schemas.microsoft.com/office/drawing/2014/main" id="{DE8425BB-C903-6DB4-5841-FC48141A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79" y="637909"/>
            <a:ext cx="3295405" cy="2593974"/>
          </a:xfrm>
          <a:prstGeom prst="rect">
            <a:avLst/>
          </a:prstGeom>
        </p:spPr>
      </p:pic>
      <p:pic>
        <p:nvPicPr>
          <p:cNvPr id="2050" name="Picture 2" descr="Et billede, der indeholder tekst, visitkort, Rektangel, kunst&#10;&#10;Automatisk genereret beskrivelse">
            <a:extLst>
              <a:ext uri="{FF2B5EF4-FFF2-40B4-BE49-F238E27FC236}">
                <a16:creationId xmlns:a16="http://schemas.microsoft.com/office/drawing/2014/main" id="{585B00CB-D648-19D6-EA94-EE2102B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5167" y="3632746"/>
            <a:ext cx="3458631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0814AC44-CCEF-4D83-57CF-F5C6EDB9D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A3D3C32-7D11-7695-C25B-0995C8242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718816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72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548883-4A7F-36AE-4832-5E3618D1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26982F-31DC-BF32-EA3F-015082D8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5181600"/>
            <a:ext cx="4724400" cy="11358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ALTID SYSTEMISK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6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C12C0BE9-3AE9-DEBC-3CE1-7AE1AEFB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14" y="674556"/>
            <a:ext cx="7358336" cy="544006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6726708-C35A-D8E8-D6E6-15A152EBE1F2}"/>
              </a:ext>
            </a:extLst>
          </p:cNvPr>
          <p:cNvSpPr txBox="1"/>
          <p:nvPr/>
        </p:nvSpPr>
        <p:spPr>
          <a:xfrm>
            <a:off x="9471950" y="3429000"/>
            <a:ext cx="337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5"/>
                </a:solidFill>
              </a:rPr>
              <a:t>DDS.NU</a:t>
            </a:r>
          </a:p>
        </p:txBody>
      </p:sp>
    </p:spTree>
    <p:extLst>
      <p:ext uri="{BB962C8B-B14F-4D97-AF65-F5344CB8AC3E}">
        <p14:creationId xmlns:p14="http://schemas.microsoft.com/office/powerpoint/2010/main" val="167196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D30EFE3-9611-4841-9BC3-E51D7A359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F35279-1263-8982-CDA3-B31BC08A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3" y="732731"/>
            <a:ext cx="10000521" cy="1731909"/>
          </a:xfrm>
        </p:spPr>
        <p:txBody>
          <a:bodyPr>
            <a:normAutofit/>
          </a:bodyPr>
          <a:lstStyle/>
          <a:p>
            <a:pPr algn="ctr"/>
            <a:r>
              <a:rPr lang="da-DK"/>
              <a:t>Skimmel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1930059-8200-4FC7-BFF5-6CAFA38ED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430134"/>
              </p:ext>
            </p:extLst>
          </p:nvPr>
        </p:nvGraphicFramePr>
        <p:xfrm>
          <a:off x="763009" y="2658421"/>
          <a:ext cx="10723035" cy="35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7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tekst, bygning&#10;&#10;Automatisk genereret beskrivelse">
            <a:extLst>
              <a:ext uri="{FF2B5EF4-FFF2-40B4-BE49-F238E27FC236}">
                <a16:creationId xmlns:a16="http://schemas.microsoft.com/office/drawing/2014/main" id="{B5BB0278-C294-A2A8-978B-3F859A81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93837" cy="6858000"/>
          </a:xfrm>
          <a:prstGeom prst="rect">
            <a:avLst/>
          </a:prstGeom>
        </p:spPr>
      </p:pic>
      <p:pic>
        <p:nvPicPr>
          <p:cNvPr id="7" name="Billede 6" descr="Et billede, der indeholder tekst, bygning, skærmbillede, udendørs&#10;&#10;Automatisk genereret beskrivelse">
            <a:extLst>
              <a:ext uri="{FF2B5EF4-FFF2-40B4-BE49-F238E27FC236}">
                <a16:creationId xmlns:a16="http://schemas.microsoft.com/office/drawing/2014/main" id="{ED6E8DB3-4592-C572-791D-2F467930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63" y="0"/>
            <a:ext cx="709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E0463-FEA3-C293-3FBA-BBF6B3BD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Gær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8DF5A91-63A9-4D2A-4406-967121454A27}"/>
              </a:ext>
            </a:extLst>
          </p:cNvPr>
          <p:cNvSpPr txBox="1"/>
          <p:nvPr/>
        </p:nvSpPr>
        <p:spPr>
          <a:xfrm>
            <a:off x="6987789" y="818178"/>
            <a:ext cx="237744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Candida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Saccharomyces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Malassezia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Trichosporon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Cryptococcus</a:t>
            </a:r>
            <a:endParaRPr lang="da-DK" sz="2400" b="1" dirty="0"/>
          </a:p>
          <a:p>
            <a:endParaRPr lang="da-DK" sz="24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0EBD30-1CF6-1B3A-7A24-1758681FC60D}"/>
              </a:ext>
            </a:extLst>
          </p:cNvPr>
          <p:cNvSpPr txBox="1"/>
          <p:nvPr/>
        </p:nvSpPr>
        <p:spPr>
          <a:xfrm>
            <a:off x="6987789" y="3274952"/>
            <a:ext cx="237744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Normalflora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Inhalation/</a:t>
            </a:r>
            <a:r>
              <a:rPr lang="da-DK" sz="2400" b="1" dirty="0" err="1"/>
              <a:t>Inoculation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Lungeinfektion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Sinuses</a:t>
            </a:r>
            <a:r>
              <a:rPr lang="da-DK" sz="2400" b="1" dirty="0"/>
              <a:t>, ydre øre </a:t>
            </a:r>
            <a:r>
              <a:rPr lang="da-DK" sz="2400" b="1" dirty="0" err="1"/>
              <a:t>ect</a:t>
            </a:r>
            <a:r>
              <a:rPr lang="da-DK" sz="24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Fusarium</a:t>
            </a:r>
            <a:r>
              <a:rPr lang="da-DK" sz="2400" b="1" dirty="0"/>
              <a:t>: </a:t>
            </a:r>
            <a:r>
              <a:rPr lang="da-DK" sz="2400" b="1" dirty="0" err="1"/>
              <a:t>fungaemia</a:t>
            </a:r>
            <a:endParaRPr lang="da-DK" sz="2400" b="1" dirty="0"/>
          </a:p>
        </p:txBody>
      </p:sp>
      <p:pic>
        <p:nvPicPr>
          <p:cNvPr id="6" name="Billede 5" descr="Et billede, der indeholder cirkel, service, bordservice&#10;&#10;Automatisk genereret beskrivelse">
            <a:extLst>
              <a:ext uri="{FF2B5EF4-FFF2-40B4-BE49-F238E27FC236}">
                <a16:creationId xmlns:a16="http://schemas.microsoft.com/office/drawing/2014/main" id="{4863E270-8FD7-8254-57D5-B3BC69CA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12636"/>
            <a:ext cx="5699431" cy="44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mønster&#10;&#10;Automatisk genereret beskrivelse">
            <a:extLst>
              <a:ext uri="{FF2B5EF4-FFF2-40B4-BE49-F238E27FC236}">
                <a16:creationId xmlns:a16="http://schemas.microsoft.com/office/drawing/2014/main" id="{A670363B-1A01-50C6-148F-3623B00C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488950"/>
            <a:ext cx="7759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AD30EFE3-9611-4841-9BC3-E51D7A359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FAE3EB-5313-7D1A-C150-DFF9682C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3" y="732731"/>
            <a:ext cx="10000521" cy="1731909"/>
          </a:xfrm>
        </p:spPr>
        <p:txBody>
          <a:bodyPr>
            <a:normAutofit/>
          </a:bodyPr>
          <a:lstStyle/>
          <a:p>
            <a:pPr algn="ctr"/>
            <a:r>
              <a:rPr lang="da-DK"/>
              <a:t>Candida – disponerende faktorer</a:t>
            </a:r>
          </a:p>
        </p:txBody>
      </p:sp>
      <p:graphicFrame>
        <p:nvGraphicFramePr>
          <p:cNvPr id="16" name="Pladsholder til indhold 2">
            <a:extLst>
              <a:ext uri="{FF2B5EF4-FFF2-40B4-BE49-F238E27FC236}">
                <a16:creationId xmlns:a16="http://schemas.microsoft.com/office/drawing/2014/main" id="{42690934-42DC-6187-B7E0-E4BD7A6FB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08105"/>
              </p:ext>
            </p:extLst>
          </p:nvPr>
        </p:nvGraphicFramePr>
        <p:xfrm>
          <a:off x="763009" y="2658421"/>
          <a:ext cx="10723035" cy="35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742945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35784</TotalTime>
  <Words>1281</Words>
  <Application>Microsoft Office PowerPoint</Application>
  <PresentationFormat>Widescreen</PresentationFormat>
  <Paragraphs>234</Paragraphs>
  <Slides>47</Slides>
  <Notes>1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7" baseType="lpstr">
      <vt:lpstr>Arial</vt:lpstr>
      <vt:lpstr>ArialMT</vt:lpstr>
      <vt:lpstr>Boucherie Block</vt:lpstr>
      <vt:lpstr>Calibri</vt:lpstr>
      <vt:lpstr>Chalkboard</vt:lpstr>
      <vt:lpstr>Google Sans</vt:lpstr>
      <vt:lpstr>The Hand</vt:lpstr>
      <vt:lpstr>The Serif Hand</vt:lpstr>
      <vt:lpstr>Times New Roman</vt:lpstr>
      <vt:lpstr>ChitchatVTI</vt:lpstr>
      <vt:lpstr>Svampeinfektioner i huden, guidelines for diagnosticering og behandling v/ afdelingslæge Stine Andersen, Dermatologisk Afdeling, AUH. </vt:lpstr>
      <vt:lpstr>Svampe</vt:lpstr>
      <vt:lpstr>Skimmel</vt:lpstr>
      <vt:lpstr>PowerPoint-præsentation</vt:lpstr>
      <vt:lpstr>Skimmel</vt:lpstr>
      <vt:lpstr>PowerPoint-præsentation</vt:lpstr>
      <vt:lpstr>Gær</vt:lpstr>
      <vt:lpstr>PowerPoint-præsentation</vt:lpstr>
      <vt:lpstr>Candida – disponerende faktorer</vt:lpstr>
      <vt:lpstr>Dermatofyter</vt:lpstr>
      <vt:lpstr>Svampeinfektioner i huden</vt:lpstr>
      <vt:lpstr>Fodsvamp</vt:lpstr>
      <vt:lpstr>PowerPoint-præsentation</vt:lpstr>
      <vt:lpstr>Udredning</vt:lpstr>
      <vt:lpstr>PowerPoint-præsentation</vt:lpstr>
      <vt:lpstr>Behandling</vt:lpstr>
      <vt:lpstr>PowerPoint-præsentation</vt:lpstr>
      <vt:lpstr>Non-farmakologisk Behandling</vt:lpstr>
      <vt:lpstr>Differentialdiagnoser</vt:lpstr>
      <vt:lpstr>Tinea Corporis (ringorm)</vt:lpstr>
      <vt:lpstr>PowerPoint-præsentation</vt:lpstr>
      <vt:lpstr>PowerPoint-præsentation</vt:lpstr>
      <vt:lpstr>Udredning</vt:lpstr>
      <vt:lpstr>Behandling</vt:lpstr>
      <vt:lpstr>PowerPoint-præsentation</vt:lpstr>
      <vt:lpstr>Non-farmakologisk Behandling</vt:lpstr>
      <vt:lpstr>Differentialdiagnoser</vt:lpstr>
      <vt:lpstr>Neglesvamp - Onykomykose</vt:lpstr>
      <vt:lpstr>5 kliniske varianter</vt:lpstr>
      <vt:lpstr>PowerPoint-præsentation</vt:lpstr>
      <vt:lpstr>Udredning</vt:lpstr>
      <vt:lpstr>Behandling</vt:lpstr>
      <vt:lpstr>Behandling</vt:lpstr>
      <vt:lpstr>PowerPoint-præsentation</vt:lpstr>
      <vt:lpstr>PowerPoint-præsentation</vt:lpstr>
      <vt:lpstr>Prognose:  </vt:lpstr>
      <vt:lpstr>Differentialdiagnoser</vt:lpstr>
      <vt:lpstr>Dybe svampeinfektioner</vt:lpstr>
      <vt:lpstr>Risikofaktorer</vt:lpstr>
      <vt:lpstr>Agens</vt:lpstr>
      <vt:lpstr>Majocchis granulom</vt:lpstr>
      <vt:lpstr>Mycetom eller pseudomycetom</vt:lpstr>
      <vt:lpstr>Kerion celsi  </vt:lpstr>
      <vt:lpstr>Dissemineret dermatofytose  </vt:lpstr>
      <vt:lpstr>Udredning</vt:lpstr>
      <vt:lpstr>Behandling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Svampeinfektioner i huden, guidelines for diagnosticering og behandling v/ afdelingslæge Stine Andersen, Dermatologisk Afdeling, AUH.</dc:title>
  <dc:creator>stine maria andersen</dc:creator>
  <cp:lastModifiedBy>Tina Jakobsen</cp:lastModifiedBy>
  <cp:revision>18</cp:revision>
  <dcterms:created xsi:type="dcterms:W3CDTF">2024-07-01T19:26:18Z</dcterms:created>
  <dcterms:modified xsi:type="dcterms:W3CDTF">2024-10-29T07:36:40Z</dcterms:modified>
</cp:coreProperties>
</file>